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61" r:id="rId5"/>
    <p:sldId id="267" r:id="rId6"/>
    <p:sldId id="270" r:id="rId7"/>
    <p:sldId id="272" r:id="rId8"/>
    <p:sldId id="271" r:id="rId9"/>
    <p:sldId id="275" r:id="rId10"/>
    <p:sldId id="274" r:id="rId11"/>
    <p:sldId id="276" r:id="rId12"/>
    <p:sldId id="263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6179-54C0-4183-B2EC-8B135B3C9FB8}" v="71" dt="2025-01-16T23:13:0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83792" autoAdjust="0"/>
  </p:normalViewPr>
  <p:slideViewPr>
    <p:cSldViewPr snapToGrid="0">
      <p:cViewPr>
        <p:scale>
          <a:sx n="75" d="100"/>
          <a:sy n="75" d="100"/>
        </p:scale>
        <p:origin x="117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ONTUY" userId="444e698c-97f5-4f2a-8b58-f585d86c9534" providerId="ADAL" clId="{A33C6749-963D-46F4-A2CA-549482D10DAD}"/>
    <pc:docChg chg="modSld">
      <pc:chgData name="Sarah MONTUY" userId="444e698c-97f5-4f2a-8b58-f585d86c9534" providerId="ADAL" clId="{A33C6749-963D-46F4-A2CA-549482D10DAD}" dt="2025-01-14T16:43:29.864" v="15" actId="20577"/>
      <pc:docMkLst>
        <pc:docMk/>
      </pc:docMkLst>
      <pc:sldChg chg="modSp mod">
        <pc:chgData name="Sarah MONTUY" userId="444e698c-97f5-4f2a-8b58-f585d86c9534" providerId="ADAL" clId="{A33C6749-963D-46F4-A2CA-549482D10DAD}" dt="2025-01-14T16:43:12.388" v="2" actId="20577"/>
        <pc:sldMkLst>
          <pc:docMk/>
          <pc:sldMk cId="363754567" sldId="269"/>
        </pc:sldMkLst>
      </pc:sldChg>
      <pc:sldChg chg="modSp mod">
        <pc:chgData name="Sarah MONTUY" userId="444e698c-97f5-4f2a-8b58-f585d86c9534" providerId="ADAL" clId="{A33C6749-963D-46F4-A2CA-549482D10DAD}" dt="2025-01-14T16:43:15.133" v="3" actId="20577"/>
        <pc:sldMkLst>
          <pc:docMk/>
          <pc:sldMk cId="698764326" sldId="271"/>
        </pc:sldMkLst>
        <pc:spChg chg="mod">
          <ac:chgData name="Sarah MONTUY" userId="444e698c-97f5-4f2a-8b58-f585d86c9534" providerId="ADAL" clId="{A33C6749-963D-46F4-A2CA-549482D10DAD}" dt="2025-01-14T16:43:15.133" v="3" actId="20577"/>
          <ac:spMkLst>
            <pc:docMk/>
            <pc:sldMk cId="698764326" sldId="271"/>
            <ac:spMk id="4" creationId="{0279FC5D-F340-3FA6-7209-3EB4F9E22137}"/>
          </ac:spMkLst>
        </pc:spChg>
      </pc:sldChg>
      <pc:sldChg chg="modSp mod">
        <pc:chgData name="Sarah MONTUY" userId="444e698c-97f5-4f2a-8b58-f585d86c9534" providerId="ADAL" clId="{A33C6749-963D-46F4-A2CA-549482D10DAD}" dt="2025-01-14T16:43:17.578" v="4" actId="20577"/>
        <pc:sldMkLst>
          <pc:docMk/>
          <pc:sldMk cId="3932572944" sldId="272"/>
        </pc:sldMkLst>
        <pc:spChg chg="mod">
          <ac:chgData name="Sarah MONTUY" userId="444e698c-97f5-4f2a-8b58-f585d86c9534" providerId="ADAL" clId="{A33C6749-963D-46F4-A2CA-549482D10DAD}" dt="2025-01-14T16:43:17.578" v="4" actId="20577"/>
          <ac:spMkLst>
            <pc:docMk/>
            <pc:sldMk cId="3932572944" sldId="272"/>
            <ac:spMk id="4" creationId="{32AAAA45-FA4E-1B92-2CDB-C8E146E00ABA}"/>
          </ac:spMkLst>
        </pc:spChg>
      </pc:sldChg>
      <pc:sldChg chg="modSp mod">
        <pc:chgData name="Sarah MONTUY" userId="444e698c-97f5-4f2a-8b58-f585d86c9534" providerId="ADAL" clId="{A33C6749-963D-46F4-A2CA-549482D10DAD}" dt="2025-01-14T16:43:20.539" v="6" actId="20577"/>
        <pc:sldMkLst>
          <pc:docMk/>
          <pc:sldMk cId="2817590265" sldId="273"/>
        </pc:sldMkLst>
        <pc:spChg chg="mod">
          <ac:chgData name="Sarah MONTUY" userId="444e698c-97f5-4f2a-8b58-f585d86c9534" providerId="ADAL" clId="{A33C6749-963D-46F4-A2CA-549482D10DAD}" dt="2025-01-14T16:43:20.539" v="6" actId="20577"/>
          <ac:spMkLst>
            <pc:docMk/>
            <pc:sldMk cId="2817590265" sldId="273"/>
            <ac:spMk id="4" creationId="{1822701F-2607-4375-5BB4-F1D341371A5D}"/>
          </ac:spMkLst>
        </pc:spChg>
      </pc:sldChg>
      <pc:sldChg chg="modSp mod">
        <pc:chgData name="Sarah MONTUY" userId="444e698c-97f5-4f2a-8b58-f585d86c9534" providerId="ADAL" clId="{A33C6749-963D-46F4-A2CA-549482D10DAD}" dt="2025-01-14T16:43:22.755" v="9" actId="20577"/>
        <pc:sldMkLst>
          <pc:docMk/>
          <pc:sldMk cId="2897768008" sldId="274"/>
        </pc:sldMkLst>
        <pc:spChg chg="mod">
          <ac:chgData name="Sarah MONTUY" userId="444e698c-97f5-4f2a-8b58-f585d86c9534" providerId="ADAL" clId="{A33C6749-963D-46F4-A2CA-549482D10DAD}" dt="2025-01-14T16:43:22.755" v="9" actId="20577"/>
          <ac:spMkLst>
            <pc:docMk/>
            <pc:sldMk cId="2897768008" sldId="274"/>
            <ac:spMk id="4" creationId="{0F3B666F-FB68-4240-18B4-048D5789B581}"/>
          </ac:spMkLst>
        </pc:spChg>
      </pc:sldChg>
      <pc:sldChg chg="modSp mod">
        <pc:chgData name="Sarah MONTUY" userId="444e698c-97f5-4f2a-8b58-f585d86c9534" providerId="ADAL" clId="{A33C6749-963D-46F4-A2CA-549482D10DAD}" dt="2025-01-14T16:43:26.913" v="12" actId="6549"/>
        <pc:sldMkLst>
          <pc:docMk/>
          <pc:sldMk cId="918702534" sldId="275"/>
        </pc:sldMkLst>
        <pc:spChg chg="mod">
          <ac:chgData name="Sarah MONTUY" userId="444e698c-97f5-4f2a-8b58-f585d86c9534" providerId="ADAL" clId="{A33C6749-963D-46F4-A2CA-549482D10DAD}" dt="2025-01-14T16:43:26.913" v="12" actId="6549"/>
          <ac:spMkLst>
            <pc:docMk/>
            <pc:sldMk cId="918702534" sldId="275"/>
            <ac:spMk id="4" creationId="{CC3E37C1-0AFF-BD10-7348-D7DDBAA0C335}"/>
          </ac:spMkLst>
        </pc:spChg>
      </pc:sldChg>
      <pc:sldChg chg="modSp mod">
        <pc:chgData name="Sarah MONTUY" userId="444e698c-97f5-4f2a-8b58-f585d86c9534" providerId="ADAL" clId="{A33C6749-963D-46F4-A2CA-549482D10DAD}" dt="2025-01-14T16:43:29.864" v="15" actId="20577"/>
        <pc:sldMkLst>
          <pc:docMk/>
          <pc:sldMk cId="1250762819" sldId="276"/>
        </pc:sldMkLst>
        <pc:spChg chg="mod">
          <ac:chgData name="Sarah MONTUY" userId="444e698c-97f5-4f2a-8b58-f585d86c9534" providerId="ADAL" clId="{A33C6749-963D-46F4-A2CA-549482D10DAD}" dt="2025-01-14T16:43:29.864" v="15" actId="20577"/>
          <ac:spMkLst>
            <pc:docMk/>
            <pc:sldMk cId="1250762819" sldId="276"/>
            <ac:spMk id="4" creationId="{85DF3B09-6B6B-8BF4-DB5C-5D6D5860AFC2}"/>
          </ac:spMkLst>
        </pc:spChg>
      </pc:sldChg>
    </pc:docChg>
  </pc:docChgLst>
  <pc:docChgLst>
    <pc:chgData name="Patricia LEBRUN" userId="0c97e8e9-663c-4e22-8e54-3d7500b17992" providerId="ADAL" clId="{BB526179-54C0-4183-B2EC-8B135B3C9FB8}"/>
    <pc:docChg chg="undo custSel addSld delSld modSld sldOrd">
      <pc:chgData name="Patricia LEBRUN" userId="0c97e8e9-663c-4e22-8e54-3d7500b17992" providerId="ADAL" clId="{BB526179-54C0-4183-B2EC-8B135B3C9FB8}" dt="2025-01-16T23:15:20.875" v="1894" actId="1076"/>
      <pc:docMkLst>
        <pc:docMk/>
      </pc:docMkLst>
      <pc:sldChg chg="addSp delSp modSp mod">
        <pc:chgData name="Patricia LEBRUN" userId="0c97e8e9-663c-4e22-8e54-3d7500b17992" providerId="ADAL" clId="{BB526179-54C0-4183-B2EC-8B135B3C9FB8}" dt="2025-01-15T13:03:19.122" v="5" actId="22"/>
        <pc:sldMkLst>
          <pc:docMk/>
          <pc:sldMk cId="3879950897" sldId="261"/>
        </pc:sldMkLst>
        <pc:spChg chg="mod">
          <ac:chgData name="Patricia LEBRUN" userId="0c97e8e9-663c-4e22-8e54-3d7500b17992" providerId="ADAL" clId="{BB526179-54C0-4183-B2EC-8B135B3C9FB8}" dt="2025-01-15T13:02:08.800" v="0" actId="255"/>
          <ac:spMkLst>
            <pc:docMk/>
            <pc:sldMk cId="3879950897" sldId="261"/>
            <ac:spMk id="2" creationId="{F2AE80B1-51B8-42AD-7DB4-9D57722F5B70}"/>
          </ac:spMkLst>
        </pc:spChg>
        <pc:spChg chg="mod">
          <ac:chgData name="Patricia LEBRUN" userId="0c97e8e9-663c-4e22-8e54-3d7500b17992" providerId="ADAL" clId="{BB526179-54C0-4183-B2EC-8B135B3C9FB8}" dt="2025-01-15T13:02:32.795" v="2" actId="255"/>
          <ac:spMkLst>
            <pc:docMk/>
            <pc:sldMk cId="3879950897" sldId="261"/>
            <ac:spMk id="3" creationId="{60E9FF82-1609-36E6-E2FC-8E0C1A82C723}"/>
          </ac:spMkLst>
        </pc:spChg>
        <pc:picChg chg="add del">
          <ac:chgData name="Patricia LEBRUN" userId="0c97e8e9-663c-4e22-8e54-3d7500b17992" providerId="ADAL" clId="{BB526179-54C0-4183-B2EC-8B135B3C9FB8}" dt="2025-01-15T13:03:19.122" v="5" actId="22"/>
          <ac:picMkLst>
            <pc:docMk/>
            <pc:sldMk cId="3879950897" sldId="261"/>
            <ac:picMk id="5" creationId="{D0410860-57E4-5413-FCFD-8E5FD349B07B}"/>
          </ac:picMkLst>
        </pc:picChg>
        <pc:cxnChg chg="mod">
          <ac:chgData name="Patricia LEBRUN" userId="0c97e8e9-663c-4e22-8e54-3d7500b17992" providerId="ADAL" clId="{BB526179-54C0-4183-B2EC-8B135B3C9FB8}" dt="2025-01-15T13:02:44.034" v="3" actId="1076"/>
          <ac:cxnSpMkLst>
            <pc:docMk/>
            <pc:sldMk cId="3879950897" sldId="261"/>
            <ac:cxnSpMk id="12" creationId="{C64539A2-96C6-872E-3EC8-16E6033B4BF2}"/>
          </ac:cxnSpMkLst>
        </pc:cxnChg>
      </pc:sldChg>
      <pc:sldChg chg="modSp mod">
        <pc:chgData name="Patricia LEBRUN" userId="0c97e8e9-663c-4e22-8e54-3d7500b17992" providerId="ADAL" clId="{BB526179-54C0-4183-B2EC-8B135B3C9FB8}" dt="2025-01-15T13:08:26.781" v="129" actId="6549"/>
        <pc:sldMkLst>
          <pc:docMk/>
          <pc:sldMk cId="2897436403" sldId="264"/>
        </pc:sldMkLst>
        <pc:spChg chg="mod">
          <ac:chgData name="Patricia LEBRUN" userId="0c97e8e9-663c-4e22-8e54-3d7500b17992" providerId="ADAL" clId="{BB526179-54C0-4183-B2EC-8B135B3C9FB8}" dt="2025-01-15T13:08:26.781" v="129" actId="6549"/>
          <ac:spMkLst>
            <pc:docMk/>
            <pc:sldMk cId="2897436403" sldId="264"/>
            <ac:spMk id="4" creationId="{1CD0CE67-27E6-253C-DE56-2A5328DE937A}"/>
          </ac:spMkLst>
        </pc:spChg>
      </pc:sldChg>
      <pc:sldChg chg="modSp add mod">
        <pc:chgData name="Patricia LEBRUN" userId="0c97e8e9-663c-4e22-8e54-3d7500b17992" providerId="ADAL" clId="{BB526179-54C0-4183-B2EC-8B135B3C9FB8}" dt="2025-01-16T08:23:05.143" v="683" actId="20577"/>
        <pc:sldMkLst>
          <pc:docMk/>
          <pc:sldMk cId="2542456091" sldId="267"/>
        </pc:sldMkLst>
        <pc:spChg chg="mod">
          <ac:chgData name="Patricia LEBRUN" userId="0c97e8e9-663c-4e22-8e54-3d7500b17992" providerId="ADAL" clId="{BB526179-54C0-4183-B2EC-8B135B3C9FB8}" dt="2025-01-16T08:23:05.143" v="683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del">
        <pc:chgData name="Patricia LEBRUN" userId="0c97e8e9-663c-4e22-8e54-3d7500b17992" providerId="ADAL" clId="{BB526179-54C0-4183-B2EC-8B135B3C9FB8}" dt="2025-01-15T13:09:10.361" v="136" actId="47"/>
        <pc:sldMkLst>
          <pc:docMk/>
          <pc:sldMk cId="363754567" sldId="269"/>
        </pc:sldMkLst>
      </pc:sldChg>
      <pc:sldChg chg="modSp mod">
        <pc:chgData name="Patricia LEBRUN" userId="0c97e8e9-663c-4e22-8e54-3d7500b17992" providerId="ADAL" clId="{BB526179-54C0-4183-B2EC-8B135B3C9FB8}" dt="2025-01-16T08:30:33.187" v="711" actId="20577"/>
        <pc:sldMkLst>
          <pc:docMk/>
          <pc:sldMk cId="2738132688" sldId="270"/>
        </pc:sldMkLst>
        <pc:spChg chg="mod">
          <ac:chgData name="Patricia LEBRUN" userId="0c97e8e9-663c-4e22-8e54-3d7500b17992" providerId="ADAL" clId="{BB526179-54C0-4183-B2EC-8B135B3C9FB8}" dt="2025-01-16T08:21:25.025" v="644" actId="20577"/>
          <ac:spMkLst>
            <pc:docMk/>
            <pc:sldMk cId="2738132688" sldId="270"/>
            <ac:spMk id="4" creationId="{7F139A65-B7FD-8D62-2587-F08C06A6C77E}"/>
          </ac:spMkLst>
        </pc:spChg>
        <pc:spChg chg="mod">
          <ac:chgData name="Patricia LEBRUN" userId="0c97e8e9-663c-4e22-8e54-3d7500b17992" providerId="ADAL" clId="{BB526179-54C0-4183-B2EC-8B135B3C9FB8}" dt="2025-01-15T13:06:02.538" v="29" actId="6549"/>
          <ac:spMkLst>
            <pc:docMk/>
            <pc:sldMk cId="2738132688" sldId="270"/>
            <ac:spMk id="23" creationId="{32763F04-C4BA-9A52-1AFC-77ADB76D7140}"/>
          </ac:spMkLst>
        </pc:spChg>
        <pc:spChg chg="mod">
          <ac:chgData name="Patricia LEBRUN" userId="0c97e8e9-663c-4e22-8e54-3d7500b17992" providerId="ADAL" clId="{BB526179-54C0-4183-B2EC-8B135B3C9FB8}" dt="2025-01-16T08:30:33.187" v="711" actId="20577"/>
          <ac:spMkLst>
            <pc:docMk/>
            <pc:sldMk cId="2738132688" sldId="270"/>
            <ac:spMk id="24" creationId="{4F6279AA-7B02-380E-F9A6-C355D77AF992}"/>
          </ac:spMkLst>
        </pc:spChg>
        <pc:spChg chg="mod">
          <ac:chgData name="Patricia LEBRUN" userId="0c97e8e9-663c-4e22-8e54-3d7500b17992" providerId="ADAL" clId="{BB526179-54C0-4183-B2EC-8B135B3C9FB8}" dt="2025-01-15T13:07:39.011" v="39" actId="20577"/>
          <ac:spMkLst>
            <pc:docMk/>
            <pc:sldMk cId="2738132688" sldId="270"/>
            <ac:spMk id="27" creationId="{04835056-684F-ED7F-08C6-15FE63118F71}"/>
          </ac:spMkLst>
        </pc:spChg>
        <pc:spChg chg="mod">
          <ac:chgData name="Patricia LEBRUN" userId="0c97e8e9-663c-4e22-8e54-3d7500b17992" providerId="ADAL" clId="{BB526179-54C0-4183-B2EC-8B135B3C9FB8}" dt="2025-01-15T13:06:46.993" v="33" actId="20577"/>
          <ac:spMkLst>
            <pc:docMk/>
            <pc:sldMk cId="2738132688" sldId="270"/>
            <ac:spMk id="28" creationId="{5197AF73-AD9E-6A98-E216-4828D8D83309}"/>
          </ac:spMkLst>
        </pc:spChg>
        <pc:spChg chg="mod">
          <ac:chgData name="Patricia LEBRUN" userId="0c97e8e9-663c-4e22-8e54-3d7500b17992" providerId="ADAL" clId="{BB526179-54C0-4183-B2EC-8B135B3C9FB8}" dt="2025-01-16T08:19:33.552" v="599" actId="20577"/>
          <ac:spMkLst>
            <pc:docMk/>
            <pc:sldMk cId="2738132688" sldId="270"/>
            <ac:spMk id="34" creationId="{EAA4DCF8-F1B5-245E-DEE0-EAA5846337B2}"/>
          </ac:spMkLst>
        </pc:spChg>
      </pc:sldChg>
      <pc:sldChg chg="modSp mod">
        <pc:chgData name="Patricia LEBRUN" userId="0c97e8e9-663c-4e22-8e54-3d7500b17992" providerId="ADAL" clId="{BB526179-54C0-4183-B2EC-8B135B3C9FB8}" dt="2025-01-16T13:50:09.977" v="1799" actId="1076"/>
        <pc:sldMkLst>
          <pc:docMk/>
          <pc:sldMk cId="698764326" sldId="271"/>
        </pc:sldMkLst>
        <pc:spChg chg="mod">
          <ac:chgData name="Patricia LEBRUN" userId="0c97e8e9-663c-4e22-8e54-3d7500b17992" providerId="ADAL" clId="{BB526179-54C0-4183-B2EC-8B135B3C9FB8}" dt="2025-01-16T08:21:40.756" v="650" actId="6549"/>
          <ac:spMkLst>
            <pc:docMk/>
            <pc:sldMk cId="698764326" sldId="271"/>
            <ac:spMk id="4" creationId="{0279FC5D-F340-3FA6-7209-3EB4F9E22137}"/>
          </ac:spMkLst>
        </pc:spChg>
        <pc:picChg chg="mod">
          <ac:chgData name="Patricia LEBRUN" userId="0c97e8e9-663c-4e22-8e54-3d7500b17992" providerId="ADAL" clId="{BB526179-54C0-4183-B2EC-8B135B3C9FB8}" dt="2025-01-16T13:50:09.977" v="1799" actId="1076"/>
          <ac:picMkLst>
            <pc:docMk/>
            <pc:sldMk cId="698764326" sldId="271"/>
            <ac:picMk id="28" creationId="{664D99E4-0EAD-B5EB-0460-068A14EE2507}"/>
          </ac:picMkLst>
        </pc:picChg>
      </pc:sldChg>
      <pc:sldChg chg="modSp mod">
        <pc:chgData name="Patricia LEBRUN" userId="0c97e8e9-663c-4e22-8e54-3d7500b17992" providerId="ADAL" clId="{BB526179-54C0-4183-B2EC-8B135B3C9FB8}" dt="2025-01-16T08:38:04.996" v="743" actId="2711"/>
        <pc:sldMkLst>
          <pc:docMk/>
          <pc:sldMk cId="3932572944" sldId="272"/>
        </pc:sldMkLst>
        <pc:spChg chg="mod">
          <ac:chgData name="Patricia LEBRUN" userId="0c97e8e9-663c-4e22-8e54-3d7500b17992" providerId="ADAL" clId="{BB526179-54C0-4183-B2EC-8B135B3C9FB8}" dt="2025-01-15T16:58:42.420" v="340" actId="20577"/>
          <ac:spMkLst>
            <pc:docMk/>
            <pc:sldMk cId="3932572944" sldId="272"/>
            <ac:spMk id="4" creationId="{32AAAA45-FA4E-1B92-2CDB-C8E146E00ABA}"/>
          </ac:spMkLst>
        </pc:spChg>
        <pc:spChg chg="mod">
          <ac:chgData name="Patricia LEBRUN" userId="0c97e8e9-663c-4e22-8e54-3d7500b17992" providerId="ADAL" clId="{BB526179-54C0-4183-B2EC-8B135B3C9FB8}" dt="2025-01-16T08:38:04.996" v="743" actId="2711"/>
          <ac:spMkLst>
            <pc:docMk/>
            <pc:sldMk cId="3932572944" sldId="272"/>
            <ac:spMk id="11" creationId="{C611F9D2-84AA-3038-A92E-94D58DEB23D9}"/>
          </ac:spMkLst>
        </pc:spChg>
      </pc:sldChg>
      <pc:sldChg chg="modSp mod">
        <pc:chgData name="Patricia LEBRUN" userId="0c97e8e9-663c-4e22-8e54-3d7500b17992" providerId="ADAL" clId="{BB526179-54C0-4183-B2EC-8B135B3C9FB8}" dt="2025-01-16T08:38:40.282" v="767" actId="1037"/>
        <pc:sldMkLst>
          <pc:docMk/>
          <pc:sldMk cId="2817590265" sldId="273"/>
        </pc:sldMkLst>
        <pc:spChg chg="mod">
          <ac:chgData name="Patricia LEBRUN" userId="0c97e8e9-663c-4e22-8e54-3d7500b17992" providerId="ADAL" clId="{BB526179-54C0-4183-B2EC-8B135B3C9FB8}" dt="2025-01-16T08:22:00.367" v="652" actId="20577"/>
          <ac:spMkLst>
            <pc:docMk/>
            <pc:sldMk cId="2817590265" sldId="273"/>
            <ac:spMk id="4" creationId="{1822701F-2607-4375-5BB4-F1D341371A5D}"/>
          </ac:spMkLst>
        </pc:spChg>
        <pc:spChg chg="mod">
          <ac:chgData name="Patricia LEBRUN" userId="0c97e8e9-663c-4e22-8e54-3d7500b17992" providerId="ADAL" clId="{BB526179-54C0-4183-B2EC-8B135B3C9FB8}" dt="2025-01-16T08:23:38.660" v="684" actId="20577"/>
          <ac:spMkLst>
            <pc:docMk/>
            <pc:sldMk cId="2817590265" sldId="273"/>
            <ac:spMk id="18" creationId="{BCC5F1D2-0770-11BA-7162-2AC941E6F8F2}"/>
          </ac:spMkLst>
        </pc:sp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0" creationId="{7715DDA7-ED6E-AF2D-ED1B-131BB71F90DC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1" creationId="{635BD730-E217-5974-CA7D-2F483A1A2686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2" creationId="{5EE98CC9-B471-A3DE-8336-38B3D734FBF1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3" creationId="{4530D7F8-D969-3C3A-2E43-B1C160B8B488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51.256" v="1863" actId="208"/>
        <pc:sldMkLst>
          <pc:docMk/>
          <pc:sldMk cId="2897768008" sldId="274"/>
        </pc:sldMkLst>
        <pc:spChg chg="mod">
          <ac:chgData name="Patricia LEBRUN" userId="0c97e8e9-663c-4e22-8e54-3d7500b17992" providerId="ADAL" clId="{BB526179-54C0-4183-B2EC-8B135B3C9FB8}" dt="2025-01-16T13:31:41.314" v="1311" actId="1076"/>
          <ac:spMkLst>
            <pc:docMk/>
            <pc:sldMk cId="2897768008" sldId="274"/>
            <ac:spMk id="3" creationId="{781F5B74-5FDF-C163-3FBC-58366878934C}"/>
          </ac:spMkLst>
        </pc:spChg>
        <pc:spChg chg="mod">
          <ac:chgData name="Patricia LEBRUN" userId="0c97e8e9-663c-4e22-8e54-3d7500b17992" providerId="ADAL" clId="{BB526179-54C0-4183-B2EC-8B135B3C9FB8}" dt="2025-01-15T17:01:28.198" v="535" actId="20577"/>
          <ac:spMkLst>
            <pc:docMk/>
            <pc:sldMk cId="2897768008" sldId="274"/>
            <ac:spMk id="4" creationId="{0F3B666F-FB68-4240-18B4-048D5789B581}"/>
          </ac:spMkLst>
        </pc:spChg>
        <pc:spChg chg="mod ord">
          <ac:chgData name="Patricia LEBRUN" userId="0c97e8e9-663c-4e22-8e54-3d7500b17992" providerId="ADAL" clId="{BB526179-54C0-4183-B2EC-8B135B3C9FB8}" dt="2025-01-16T13:35:57.374" v="1369" actId="1076"/>
          <ac:spMkLst>
            <pc:docMk/>
            <pc:sldMk cId="2897768008" sldId="274"/>
            <ac:spMk id="10" creationId="{20A3FD87-64D3-9BFD-2A74-5CD66DB046F6}"/>
          </ac:spMkLst>
        </pc:spChg>
        <pc:spChg chg="mod">
          <ac:chgData name="Patricia LEBRUN" userId="0c97e8e9-663c-4e22-8e54-3d7500b17992" providerId="ADAL" clId="{BB526179-54C0-4183-B2EC-8B135B3C9FB8}" dt="2025-01-16T13:32:49.291" v="1327" actId="1076"/>
          <ac:spMkLst>
            <pc:docMk/>
            <pc:sldMk cId="2897768008" sldId="274"/>
            <ac:spMk id="30" creationId="{F1851C7B-5DB6-1D58-CF61-F3CAB630E0CE}"/>
          </ac:spMkLst>
        </pc:spChg>
        <pc:spChg chg="mod">
          <ac:chgData name="Patricia LEBRUN" userId="0c97e8e9-663c-4e22-8e54-3d7500b17992" providerId="ADAL" clId="{BB526179-54C0-4183-B2EC-8B135B3C9FB8}" dt="2025-01-16T08:24:58.510" v="685"/>
          <ac:spMkLst>
            <pc:docMk/>
            <pc:sldMk cId="2897768008" sldId="274"/>
            <ac:spMk id="38" creationId="{A6F5C20E-DE1D-6243-FB52-4C9CAA0056E5}"/>
          </ac:spMkLst>
        </pc:spChg>
        <pc:spChg chg="mod">
          <ac:chgData name="Patricia LEBRUN" userId="0c97e8e9-663c-4e22-8e54-3d7500b17992" providerId="ADAL" clId="{BB526179-54C0-4183-B2EC-8B135B3C9FB8}" dt="2025-01-16T08:25:09.055" v="686"/>
          <ac:spMkLst>
            <pc:docMk/>
            <pc:sldMk cId="2897768008" sldId="274"/>
            <ac:spMk id="43" creationId="{E85F41F1-6DF1-8346-7718-4E1BF14EE034}"/>
          </ac:spMkLst>
        </pc:spChg>
        <pc:spChg chg="mod">
          <ac:chgData name="Patricia LEBRUN" userId="0c97e8e9-663c-4e22-8e54-3d7500b17992" providerId="ADAL" clId="{BB526179-54C0-4183-B2EC-8B135B3C9FB8}" dt="2025-01-16T08:26:08.749" v="689" actId="20577"/>
          <ac:spMkLst>
            <pc:docMk/>
            <pc:sldMk cId="2897768008" sldId="274"/>
            <ac:spMk id="44" creationId="{B0C2340D-FE62-4874-CC1D-6794734AC7BE}"/>
          </ac:spMkLst>
        </pc:spChg>
        <pc:spChg chg="add del mod">
          <ac:chgData name="Patricia LEBRUN" userId="0c97e8e9-663c-4e22-8e54-3d7500b17992" providerId="ADAL" clId="{BB526179-54C0-4183-B2EC-8B135B3C9FB8}" dt="2025-01-16T13:31:30.434" v="1309" actId="478"/>
          <ac:spMkLst>
            <pc:docMk/>
            <pc:sldMk cId="2897768008" sldId="274"/>
            <ac:spMk id="47" creationId="{1E1D1F65-6010-5B7D-61F7-198F0EF7C82D}"/>
          </ac:spMkLst>
        </pc:spChg>
        <pc:grpChg chg="add mod">
          <ac:chgData name="Patricia LEBRUN" userId="0c97e8e9-663c-4e22-8e54-3d7500b17992" providerId="ADAL" clId="{BB526179-54C0-4183-B2EC-8B135B3C9FB8}" dt="2025-01-16T13:32:41.462" v="1325" actId="1076"/>
          <ac:grpSpMkLst>
            <pc:docMk/>
            <pc:sldMk cId="2897768008" sldId="274"/>
            <ac:grpSpMk id="34" creationId="{01E18B72-214D-2D80-EAD4-92709165601A}"/>
          </ac:grpSpMkLst>
        </pc:grpChg>
        <pc:grpChg chg="add mod">
          <ac:chgData name="Patricia LEBRUN" userId="0c97e8e9-663c-4e22-8e54-3d7500b17992" providerId="ADAL" clId="{BB526179-54C0-4183-B2EC-8B135B3C9FB8}" dt="2025-01-16T08:25:09.055" v="686"/>
          <ac:grpSpMkLst>
            <pc:docMk/>
            <pc:sldMk cId="2897768008" sldId="274"/>
            <ac:grpSpMk id="41" creationId="{58A897D8-E244-E1C1-6F3A-DF402665D973}"/>
          </ac:grpSpMkLst>
        </pc:grpChg>
        <pc:grpChg chg="add mod ord">
          <ac:chgData name="Patricia LEBRUN" userId="0c97e8e9-663c-4e22-8e54-3d7500b17992" providerId="ADAL" clId="{BB526179-54C0-4183-B2EC-8B135B3C9FB8}" dt="2025-01-16T13:35:52.077" v="1368" actId="1076"/>
          <ac:grpSpMkLst>
            <pc:docMk/>
            <pc:sldMk cId="2897768008" sldId="274"/>
            <ac:grpSpMk id="51" creationId="{616C7DD0-1B1A-F271-EF2A-774ED013076D}"/>
          </ac:grpSpMkLst>
        </pc:grpChg>
        <pc:picChg chg="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7" creationId="{0980036D-CA6A-F819-7888-8E5EAB3B92EB}"/>
          </ac:picMkLst>
        </pc:picChg>
        <pc:picChg chg="mod">
          <ac:chgData name="Patricia LEBRUN" userId="0c97e8e9-663c-4e22-8e54-3d7500b17992" providerId="ADAL" clId="{BB526179-54C0-4183-B2EC-8B135B3C9FB8}" dt="2025-01-16T13:56:51.256" v="1863" actId="208"/>
          <ac:picMkLst>
            <pc:docMk/>
            <pc:sldMk cId="2897768008" sldId="274"/>
            <ac:picMk id="20" creationId="{B5FE1B70-20D1-3C0E-A617-B9A1B5F2CE47}"/>
          </ac:picMkLst>
        </pc:picChg>
        <pc:picChg chg="del">
          <ac:chgData name="Patricia LEBRUN" userId="0c97e8e9-663c-4e22-8e54-3d7500b17992" providerId="ADAL" clId="{BB526179-54C0-4183-B2EC-8B135B3C9FB8}" dt="2025-01-16T13:35:32.306" v="1365" actId="478"/>
          <ac:picMkLst>
            <pc:docMk/>
            <pc:sldMk cId="2897768008" sldId="274"/>
            <ac:picMk id="23" creationId="{29B3FB00-526A-C88B-E91A-BCE15036D394}"/>
          </ac:picMkLst>
        </pc:picChg>
        <pc:picChg chg="mod">
          <ac:chgData name="Patricia LEBRUN" userId="0c97e8e9-663c-4e22-8e54-3d7500b17992" providerId="ADAL" clId="{BB526179-54C0-4183-B2EC-8B135B3C9FB8}" dt="2025-01-16T13:32:44.609" v="1326" actId="1076"/>
          <ac:picMkLst>
            <pc:docMk/>
            <pc:sldMk cId="2897768008" sldId="274"/>
            <ac:picMk id="31" creationId="{59C6714A-73E0-2049-18D8-85C3402E8A81}"/>
          </ac:picMkLst>
        </pc:picChg>
        <pc:picChg chg="del mod">
          <ac:chgData name="Patricia LEBRUN" userId="0c97e8e9-663c-4e22-8e54-3d7500b17992" providerId="ADAL" clId="{BB526179-54C0-4183-B2EC-8B135B3C9FB8}" dt="2025-01-16T13:32:51.193" v="1328" actId="478"/>
          <ac:picMkLst>
            <pc:docMk/>
            <pc:sldMk cId="2897768008" sldId="274"/>
            <ac:picMk id="32" creationId="{AC083678-33B8-8751-457F-88521D5B741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5" creationId="{0FCF94CB-40F3-2E50-9747-F33AEFCEEF4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6" creationId="{5802DB4D-11F4-290A-7EC1-AF9DF69E1C8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7" creationId="{3F383CC9-D376-D9A7-A4F2-199B8926454D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9" creationId="{49956B9F-3BD2-440A-3F98-38C308C73E5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40" creationId="{3A001FB1-44ED-9A63-93E5-B3041EB92E7D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2" creationId="{7F8691E7-4372-F25C-26AE-8CD518612913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5" creationId="{079C4426-EF9E-95BF-B9C3-10F11073E997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6" creationId="{9BA86A22-96D6-7B53-E03B-EE334D76E68B}"/>
          </ac:picMkLst>
        </pc:picChg>
        <pc:picChg chg="add mod">
          <ac:chgData name="Patricia LEBRUN" userId="0c97e8e9-663c-4e22-8e54-3d7500b17992" providerId="ADAL" clId="{BB526179-54C0-4183-B2EC-8B135B3C9FB8}" dt="2025-01-16T13:32:01.098" v="1315" actId="1076"/>
          <ac:picMkLst>
            <pc:docMk/>
            <pc:sldMk cId="2897768008" sldId="274"/>
            <ac:picMk id="48" creationId="{D7DA350C-7772-8534-D417-1EFE8B3001E5}"/>
          </ac:picMkLst>
        </pc:picChg>
        <pc:picChg chg="add del mod ord">
          <ac:chgData name="Patricia LEBRUN" userId="0c97e8e9-663c-4e22-8e54-3d7500b17992" providerId="ADAL" clId="{BB526179-54C0-4183-B2EC-8B135B3C9FB8}" dt="2025-01-16T13:32:36.344" v="1324" actId="478"/>
          <ac:picMkLst>
            <pc:docMk/>
            <pc:sldMk cId="2897768008" sldId="274"/>
            <ac:picMk id="49" creationId="{BCF75A3E-1820-4DAC-CE63-2F7FD363D80F}"/>
          </ac:picMkLst>
        </pc:picChg>
        <pc:picChg chg="add 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50" creationId="{12A15824-BA08-C6F6-5F8E-AAD35E50D1E2}"/>
          </ac:picMkLst>
        </pc:picChg>
      </pc:sldChg>
      <pc:sldChg chg="modSp mod">
        <pc:chgData name="Patricia LEBRUN" userId="0c97e8e9-663c-4e22-8e54-3d7500b17992" providerId="ADAL" clId="{BB526179-54C0-4183-B2EC-8B135B3C9FB8}" dt="2025-01-16T13:57:14.621" v="1865" actId="1076"/>
        <pc:sldMkLst>
          <pc:docMk/>
          <pc:sldMk cId="918702534" sldId="275"/>
        </pc:sldMkLst>
        <pc:spChg chg="mod">
          <ac:chgData name="Patricia LEBRUN" userId="0c97e8e9-663c-4e22-8e54-3d7500b17992" providerId="ADAL" clId="{BB526179-54C0-4183-B2EC-8B135B3C9FB8}" dt="2025-01-16T08:22:12.231" v="653" actId="6549"/>
          <ac:spMkLst>
            <pc:docMk/>
            <pc:sldMk cId="918702534" sldId="275"/>
            <ac:spMk id="4" creationId="{CC3E37C1-0AFF-BD10-7348-D7DDBAA0C335}"/>
          </ac:spMkLst>
        </pc:spChg>
        <pc:spChg chg="mod">
          <ac:chgData name="Patricia LEBRUN" userId="0c97e8e9-663c-4e22-8e54-3d7500b17992" providerId="ADAL" clId="{BB526179-54C0-4183-B2EC-8B135B3C9FB8}" dt="2025-01-16T13:13:59.667" v="1278" actId="20577"/>
          <ac:spMkLst>
            <pc:docMk/>
            <pc:sldMk cId="918702534" sldId="275"/>
            <ac:spMk id="89" creationId="{335854FF-7DA2-3609-444F-16390C10FB82}"/>
          </ac:spMkLst>
        </pc:spChg>
        <pc:spChg chg="mod">
          <ac:chgData name="Patricia LEBRUN" userId="0c97e8e9-663c-4e22-8e54-3d7500b17992" providerId="ADAL" clId="{BB526179-54C0-4183-B2EC-8B135B3C9FB8}" dt="2025-01-16T08:26:52.569" v="696" actId="20577"/>
          <ac:spMkLst>
            <pc:docMk/>
            <pc:sldMk cId="918702534" sldId="275"/>
            <ac:spMk id="90" creationId="{43DAC4C0-0E96-6133-B574-ADC65293039F}"/>
          </ac:spMkLst>
        </pc:spChg>
        <pc:spChg chg="mod">
          <ac:chgData name="Patricia LEBRUN" userId="0c97e8e9-663c-4e22-8e54-3d7500b17992" providerId="ADAL" clId="{BB526179-54C0-4183-B2EC-8B135B3C9FB8}" dt="2025-01-16T08:26:45.313" v="691" actId="20577"/>
          <ac:spMkLst>
            <pc:docMk/>
            <pc:sldMk cId="918702534" sldId="275"/>
            <ac:spMk id="99" creationId="{B5171E73-0DDD-7B8C-0D17-4B18EAA4E73A}"/>
          </ac:spMkLst>
        </pc:spChg>
        <pc:spChg chg="mod">
          <ac:chgData name="Patricia LEBRUN" userId="0c97e8e9-663c-4e22-8e54-3d7500b17992" providerId="ADAL" clId="{BB526179-54C0-4183-B2EC-8B135B3C9FB8}" dt="2025-01-16T13:57:11.667" v="1864" actId="1076"/>
          <ac:spMkLst>
            <pc:docMk/>
            <pc:sldMk cId="918702534" sldId="275"/>
            <ac:spMk id="105" creationId="{7CE03474-1CBC-AB15-B0B3-1D0E11792794}"/>
          </ac:spMkLst>
        </pc:spChg>
        <pc:spChg chg="mod">
          <ac:chgData name="Patricia LEBRUN" userId="0c97e8e9-663c-4e22-8e54-3d7500b17992" providerId="ADAL" clId="{BB526179-54C0-4183-B2EC-8B135B3C9FB8}" dt="2025-01-16T13:57:14.621" v="1865" actId="1076"/>
          <ac:spMkLst>
            <pc:docMk/>
            <pc:sldMk cId="918702534" sldId="275"/>
            <ac:spMk id="106" creationId="{0F1EADFF-BABF-7028-5AC4-BA6A8CC191A7}"/>
          </ac:spMkLst>
        </pc:sp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0" creationId="{049C9DF6-9D1F-27EE-6F93-82EEF0F93D01}"/>
          </ac:picMkLst>
        </pc:pic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1" creationId="{DC9E2F7D-92CA-A906-27DA-04D5D418867C}"/>
          </ac:picMkLst>
        </pc:picChg>
      </pc:sldChg>
      <pc:sldChg chg="modSp mod">
        <pc:chgData name="Patricia LEBRUN" userId="0c97e8e9-663c-4e22-8e54-3d7500b17992" providerId="ADAL" clId="{BB526179-54C0-4183-B2EC-8B135B3C9FB8}" dt="2025-01-16T13:51:08.348" v="1809" actId="1035"/>
        <pc:sldMkLst>
          <pc:docMk/>
          <pc:sldMk cId="1250762819" sldId="276"/>
        </pc:sldMkLst>
        <pc:spChg chg="mod">
          <ac:chgData name="Patricia LEBRUN" userId="0c97e8e9-663c-4e22-8e54-3d7500b17992" providerId="ADAL" clId="{BB526179-54C0-4183-B2EC-8B135B3C9FB8}" dt="2025-01-15T17:01:38.746" v="537" actId="20577"/>
          <ac:spMkLst>
            <pc:docMk/>
            <pc:sldMk cId="1250762819" sldId="276"/>
            <ac:spMk id="4" creationId="{85DF3B09-6B6B-8BF4-DB5C-5D6D5860AFC2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7" creationId="{590D0B08-A9BA-521D-3CB4-1642C88C7C40}"/>
          </ac:spMkLst>
        </pc:spChg>
        <pc:spChg chg="mod">
          <ac:chgData name="Patricia LEBRUN" userId="0c97e8e9-663c-4e22-8e54-3d7500b17992" providerId="ADAL" clId="{BB526179-54C0-4183-B2EC-8B135B3C9FB8}" dt="2025-01-16T13:51:01.120" v="1801" actId="1076"/>
          <ac:spMkLst>
            <pc:docMk/>
            <pc:sldMk cId="1250762819" sldId="276"/>
            <ac:spMk id="8" creationId="{8B7179C6-E6C1-779E-354D-DE5BE1E1357D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18" creationId="{F486FA36-AE99-033C-6194-48A4ED066C4A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0" creationId="{17595ED5-C653-424A-0EDF-3262E42AD4AC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2" creationId="{E8ABC44D-D5F1-C186-63D4-CE3F3B59F4C9}"/>
          </ac:spMkLst>
        </pc:sp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" creationId="{E3BB45AF-2365-82AA-B3F9-8DAA336987C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3" creationId="{290CC59A-3468-099E-9E6C-FF3B7FE64E68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5" creationId="{D2B51664-7687-CE86-4775-CC103C9A4EEC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7" creationId="{D765F264-3B4A-4074-B8E9-6905501692C3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9" creationId="{E9F0D395-D2BF-DE08-A450-52D67B85CFA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1" creationId="{348789F5-798E-2444-44D9-AB91B20A7175}"/>
          </ac:picMkLst>
        </pc:picChg>
      </pc:sldChg>
      <pc:sldChg chg="modSp mod">
        <pc:chgData name="Patricia LEBRUN" userId="0c97e8e9-663c-4e22-8e54-3d7500b17992" providerId="ADAL" clId="{BB526179-54C0-4183-B2EC-8B135B3C9FB8}" dt="2025-01-16T13:52:14.697" v="1810" actId="255"/>
        <pc:sldMkLst>
          <pc:docMk/>
          <pc:sldMk cId="304425421" sldId="277"/>
        </pc:sldMkLst>
        <pc:spChg chg="mod">
          <ac:chgData name="Patricia LEBRUN" userId="0c97e8e9-663c-4e22-8e54-3d7500b17992" providerId="ADAL" clId="{BB526179-54C0-4183-B2EC-8B135B3C9FB8}" dt="2025-01-16T13:20:20.355" v="1287" actId="20577"/>
          <ac:spMkLst>
            <pc:docMk/>
            <pc:sldMk cId="304425421" sldId="277"/>
            <ac:spMk id="12" creationId="{C2B47261-D522-6298-E39B-DF5762776A36}"/>
          </ac:spMkLst>
        </pc:spChg>
        <pc:spChg chg="mod">
          <ac:chgData name="Patricia LEBRUN" userId="0c97e8e9-663c-4e22-8e54-3d7500b17992" providerId="ADAL" clId="{BB526179-54C0-4183-B2EC-8B135B3C9FB8}" dt="2025-01-16T09:09:40.833" v="930" actId="20577"/>
          <ac:spMkLst>
            <pc:docMk/>
            <pc:sldMk cId="304425421" sldId="277"/>
            <ac:spMk id="13" creationId="{3DF7B582-195E-1332-8A17-10272401CFFA}"/>
          </ac:spMkLst>
        </pc:spChg>
        <pc:spChg chg="mod">
          <ac:chgData name="Patricia LEBRUN" userId="0c97e8e9-663c-4e22-8e54-3d7500b17992" providerId="ADAL" clId="{BB526179-54C0-4183-B2EC-8B135B3C9FB8}" dt="2025-01-16T13:52:14.697" v="1810" actId="255"/>
          <ac:spMkLst>
            <pc:docMk/>
            <pc:sldMk cId="304425421" sldId="277"/>
            <ac:spMk id="19" creationId="{2FBE676B-66E6-899D-150B-0609615012E7}"/>
          </ac:spMkLst>
        </pc:spChg>
        <pc:picChg chg="mod">
          <ac:chgData name="Patricia LEBRUN" userId="0c97e8e9-663c-4e22-8e54-3d7500b17992" providerId="ADAL" clId="{BB526179-54C0-4183-B2EC-8B135B3C9FB8}" dt="2025-01-16T13:40:52.223" v="1382" actId="1076"/>
          <ac:picMkLst>
            <pc:docMk/>
            <pc:sldMk cId="304425421" sldId="277"/>
            <ac:picMk id="18" creationId="{37E585AD-48F1-BCFB-4D8E-51F68D9FDA43}"/>
          </ac:picMkLst>
        </pc:picChg>
      </pc:sldChg>
      <pc:sldChg chg="modSp mod">
        <pc:chgData name="Patricia LEBRUN" userId="0c97e8e9-663c-4e22-8e54-3d7500b17992" providerId="ADAL" clId="{BB526179-54C0-4183-B2EC-8B135B3C9FB8}" dt="2025-01-16T13:54:56.362" v="1843" actId="113"/>
        <pc:sldMkLst>
          <pc:docMk/>
          <pc:sldMk cId="2141214548" sldId="278"/>
        </pc:sldMkLst>
        <pc:spChg chg="mod">
          <ac:chgData name="Patricia LEBRUN" userId="0c97e8e9-663c-4e22-8e54-3d7500b17992" providerId="ADAL" clId="{BB526179-54C0-4183-B2EC-8B135B3C9FB8}" dt="2025-01-16T13:54:56.362" v="1843" actId="113"/>
          <ac:spMkLst>
            <pc:docMk/>
            <pc:sldMk cId="2141214548" sldId="278"/>
            <ac:spMk id="12" creationId="{48673561-F13E-F393-CA50-84F516B05A79}"/>
          </ac:spMkLst>
        </pc:spChg>
        <pc:spChg chg="mod">
          <ac:chgData name="Patricia LEBRUN" userId="0c97e8e9-663c-4e22-8e54-3d7500b17992" providerId="ADAL" clId="{BB526179-54C0-4183-B2EC-8B135B3C9FB8}" dt="2025-01-16T13:54:53.149" v="1842" actId="113"/>
          <ac:spMkLst>
            <pc:docMk/>
            <pc:sldMk cId="2141214548" sldId="278"/>
            <ac:spMk id="13" creationId="{410C9A98-70C4-B8A2-3043-FC8CD976BDDF}"/>
          </ac:spMkLst>
        </pc:spChg>
        <pc:spChg chg="mod">
          <ac:chgData name="Patricia LEBRUN" userId="0c97e8e9-663c-4e22-8e54-3d7500b17992" providerId="ADAL" clId="{BB526179-54C0-4183-B2EC-8B135B3C9FB8}" dt="2025-01-16T13:54:49.937" v="1841" actId="113"/>
          <ac:spMkLst>
            <pc:docMk/>
            <pc:sldMk cId="2141214548" sldId="278"/>
            <ac:spMk id="16" creationId="{4E2827C4-20C9-9D8C-64C9-06780BDA89E8}"/>
          </ac:spMkLst>
        </pc:spChg>
        <pc:spChg chg="mod">
          <ac:chgData name="Patricia LEBRUN" userId="0c97e8e9-663c-4e22-8e54-3d7500b17992" providerId="ADAL" clId="{BB526179-54C0-4183-B2EC-8B135B3C9FB8}" dt="2025-01-16T13:48:26.260" v="1792" actId="255"/>
          <ac:spMkLst>
            <pc:docMk/>
            <pc:sldMk cId="2141214548" sldId="278"/>
            <ac:spMk id="22" creationId="{CD69B510-E78C-7B35-A41C-2AD689617396}"/>
          </ac:spMkLst>
        </pc:spChg>
      </pc:sldChg>
      <pc:sldChg chg="addSp modSp mod ord">
        <pc:chgData name="Patricia LEBRUN" userId="0c97e8e9-663c-4e22-8e54-3d7500b17992" providerId="ADAL" clId="{BB526179-54C0-4183-B2EC-8B135B3C9FB8}" dt="2025-01-16T13:42:46.942" v="1438" actId="1036"/>
        <pc:sldMkLst>
          <pc:docMk/>
          <pc:sldMk cId="920438137" sldId="279"/>
        </pc:sldMkLst>
        <pc:spChg chg="mod">
          <ac:chgData name="Patricia LEBRUN" userId="0c97e8e9-663c-4e22-8e54-3d7500b17992" providerId="ADAL" clId="{BB526179-54C0-4183-B2EC-8B135B3C9FB8}" dt="2025-01-16T13:05:57.945" v="1276" actId="20577"/>
          <ac:spMkLst>
            <pc:docMk/>
            <pc:sldMk cId="920438137" sldId="279"/>
            <ac:spMk id="12" creationId="{0E58DE2C-E696-9F1A-BCA9-05F09D0C5283}"/>
          </ac:spMkLst>
        </pc:spChg>
        <pc:spChg chg="mod">
          <ac:chgData name="Patricia LEBRUN" userId="0c97e8e9-663c-4e22-8e54-3d7500b17992" providerId="ADAL" clId="{BB526179-54C0-4183-B2EC-8B135B3C9FB8}" dt="2025-01-16T09:00:12.022" v="829" actId="20577"/>
          <ac:spMkLst>
            <pc:docMk/>
            <pc:sldMk cId="920438137" sldId="279"/>
            <ac:spMk id="13" creationId="{EBDF920C-0DAC-C312-865B-B15CA1360C86}"/>
          </ac:spMkLst>
        </pc:spChg>
        <pc:spChg chg="mod">
          <ac:chgData name="Patricia LEBRUN" userId="0c97e8e9-663c-4e22-8e54-3d7500b17992" providerId="ADAL" clId="{BB526179-54C0-4183-B2EC-8B135B3C9FB8}" dt="2025-01-16T13:42:46.942" v="1438" actId="1036"/>
          <ac:spMkLst>
            <pc:docMk/>
            <pc:sldMk cId="920438137" sldId="279"/>
            <ac:spMk id="19" creationId="{884380AB-F629-10ED-F64A-AC8ECA30F70F}"/>
          </ac:spMkLst>
        </pc:spChg>
        <pc:grpChg chg="mod">
          <ac:chgData name="Patricia LEBRUN" userId="0c97e8e9-663c-4e22-8e54-3d7500b17992" providerId="ADAL" clId="{BB526179-54C0-4183-B2EC-8B135B3C9FB8}" dt="2025-01-16T13:40:27.185" v="1377" actId="1076"/>
          <ac:grpSpMkLst>
            <pc:docMk/>
            <pc:sldMk cId="920438137" sldId="279"/>
            <ac:grpSpMk id="2" creationId="{67C7F454-48D3-671A-CEE1-83DE40965BAB}"/>
          </ac:grpSpMkLst>
        </pc:grpChg>
        <pc:picChg chg="mod">
          <ac:chgData name="Patricia LEBRUN" userId="0c97e8e9-663c-4e22-8e54-3d7500b17992" providerId="ADAL" clId="{BB526179-54C0-4183-B2EC-8B135B3C9FB8}" dt="2025-01-16T13:40:29.494" v="1378" actId="1076"/>
          <ac:picMkLst>
            <pc:docMk/>
            <pc:sldMk cId="920438137" sldId="279"/>
            <ac:picMk id="18" creationId="{F564E26D-521A-9E53-1523-CBB57FA6C85D}"/>
          </ac:picMkLst>
        </pc:picChg>
        <pc:picChg chg="add mod">
          <ac:chgData name="Patricia LEBRUN" userId="0c97e8e9-663c-4e22-8e54-3d7500b17992" providerId="ADAL" clId="{BB526179-54C0-4183-B2EC-8B135B3C9FB8}" dt="2025-01-16T09:02:08.663" v="847" actId="1076"/>
          <ac:picMkLst>
            <pc:docMk/>
            <pc:sldMk cId="920438137" sldId="279"/>
            <ac:picMk id="1026" creationId="{822CA868-AEFF-59D9-1D9E-3E6011B92D00}"/>
          </ac:picMkLst>
        </pc:picChg>
        <pc:picChg chg="add mod">
          <ac:chgData name="Patricia LEBRUN" userId="0c97e8e9-663c-4e22-8e54-3d7500b17992" providerId="ADAL" clId="{BB526179-54C0-4183-B2EC-8B135B3C9FB8}" dt="2025-01-16T09:02:42.551" v="850" actId="1076"/>
          <ac:picMkLst>
            <pc:docMk/>
            <pc:sldMk cId="920438137" sldId="279"/>
            <ac:picMk id="1028" creationId="{F5F41399-6991-0614-1A4A-5E7DA185967D}"/>
          </ac:picMkLst>
        </pc:picChg>
        <pc:picChg chg="add mod">
          <ac:chgData name="Patricia LEBRUN" userId="0c97e8e9-663c-4e22-8e54-3d7500b17992" providerId="ADAL" clId="{BB526179-54C0-4183-B2EC-8B135B3C9FB8}" dt="2025-01-16T09:03:36.357" v="857" actId="1037"/>
          <ac:picMkLst>
            <pc:docMk/>
            <pc:sldMk cId="920438137" sldId="279"/>
            <ac:picMk id="1030" creationId="{F7A7BA58-A2B0-6E44-35E6-5130421FE61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33.557" v="1837" actId="113"/>
        <pc:sldMkLst>
          <pc:docMk/>
          <pc:sldMk cId="1148887103" sldId="280"/>
        </pc:sldMkLst>
        <pc:spChg chg="mod">
          <ac:chgData name="Patricia LEBRUN" userId="0c97e8e9-663c-4e22-8e54-3d7500b17992" providerId="ADAL" clId="{BB526179-54C0-4183-B2EC-8B135B3C9FB8}" dt="2025-01-16T12:51:03.814" v="1160" actId="1036"/>
          <ac:spMkLst>
            <pc:docMk/>
            <pc:sldMk cId="1148887103" sldId="280"/>
            <ac:spMk id="8" creationId="{365511DA-E183-387B-586A-83577225F8E0}"/>
          </ac:spMkLst>
        </pc:spChg>
        <pc:spChg chg="mod">
          <ac:chgData name="Patricia LEBRUN" userId="0c97e8e9-663c-4e22-8e54-3d7500b17992" providerId="ADAL" clId="{BB526179-54C0-4183-B2EC-8B135B3C9FB8}" dt="2025-01-16T13:24:23.469" v="1298" actId="20577"/>
          <ac:spMkLst>
            <pc:docMk/>
            <pc:sldMk cId="1148887103" sldId="280"/>
            <ac:spMk id="12" creationId="{C52F03DE-4520-C167-18B6-9748C0426E4D}"/>
          </ac:spMkLst>
        </pc:spChg>
        <pc:spChg chg="mod">
          <ac:chgData name="Patricia LEBRUN" userId="0c97e8e9-663c-4e22-8e54-3d7500b17992" providerId="ADAL" clId="{BB526179-54C0-4183-B2EC-8B135B3C9FB8}" dt="2025-01-16T09:16:35.555" v="975" actId="20577"/>
          <ac:spMkLst>
            <pc:docMk/>
            <pc:sldMk cId="1148887103" sldId="280"/>
            <ac:spMk id="13" creationId="{B8A23722-06CF-F549-5620-183041D41FCC}"/>
          </ac:spMkLst>
        </pc:spChg>
        <pc:spChg chg="mod">
          <ac:chgData name="Patricia LEBRUN" userId="0c97e8e9-663c-4e22-8e54-3d7500b17992" providerId="ADAL" clId="{BB526179-54C0-4183-B2EC-8B135B3C9FB8}" dt="2025-01-16T13:54:33.557" v="1837" actId="113"/>
          <ac:spMkLst>
            <pc:docMk/>
            <pc:sldMk cId="1148887103" sldId="280"/>
            <ac:spMk id="16" creationId="{FBA386A6-9AAC-8502-FA11-C6C4F281A1FB}"/>
          </ac:spMkLst>
        </pc:spChg>
        <pc:spChg chg="mod">
          <ac:chgData name="Patricia LEBRUN" userId="0c97e8e9-663c-4e22-8e54-3d7500b17992" providerId="ADAL" clId="{BB526179-54C0-4183-B2EC-8B135B3C9FB8}" dt="2025-01-16T13:48:03.127" v="1789" actId="255"/>
          <ac:spMkLst>
            <pc:docMk/>
            <pc:sldMk cId="1148887103" sldId="280"/>
            <ac:spMk id="19" creationId="{3BCC9C15-FE06-7C72-C934-409188D62111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06.045" v="1830" actId="113"/>
        <pc:sldMkLst>
          <pc:docMk/>
          <pc:sldMk cId="3898947891" sldId="281"/>
        </pc:sldMkLst>
        <pc:spChg chg="mod">
          <ac:chgData name="Patricia LEBRUN" userId="0c97e8e9-663c-4e22-8e54-3d7500b17992" providerId="ADAL" clId="{BB526179-54C0-4183-B2EC-8B135B3C9FB8}" dt="2025-01-16T09:04:20.689" v="864" actId="20577"/>
          <ac:spMkLst>
            <pc:docMk/>
            <pc:sldMk cId="3898947891" sldId="281"/>
            <ac:spMk id="4" creationId="{352440AA-F4FE-B957-6970-F2E31B0D69F0}"/>
          </ac:spMkLst>
        </pc:spChg>
        <pc:spChg chg="mod">
          <ac:chgData name="Patricia LEBRUN" userId="0c97e8e9-663c-4e22-8e54-3d7500b17992" providerId="ADAL" clId="{BB526179-54C0-4183-B2EC-8B135B3C9FB8}" dt="2025-01-16T13:54:06.045" v="1830" actId="113"/>
          <ac:spMkLst>
            <pc:docMk/>
            <pc:sldMk cId="3898947891" sldId="281"/>
            <ac:spMk id="12" creationId="{8503F6B0-EE2B-ABBC-CAED-FD4365F594DA}"/>
          </ac:spMkLst>
        </pc:spChg>
        <pc:spChg chg="mod">
          <ac:chgData name="Patricia LEBRUN" userId="0c97e8e9-663c-4e22-8e54-3d7500b17992" providerId="ADAL" clId="{BB526179-54C0-4183-B2EC-8B135B3C9FB8}" dt="2025-01-16T13:53:59.720" v="1828" actId="113"/>
          <ac:spMkLst>
            <pc:docMk/>
            <pc:sldMk cId="3898947891" sldId="281"/>
            <ac:spMk id="13" creationId="{FF9FFEBF-87A1-D876-197F-1B3F8380E738}"/>
          </ac:spMkLst>
        </pc:spChg>
        <pc:spChg chg="mod">
          <ac:chgData name="Patricia LEBRUN" userId="0c97e8e9-663c-4e22-8e54-3d7500b17992" providerId="ADAL" clId="{BB526179-54C0-4183-B2EC-8B135B3C9FB8}" dt="2025-01-16T13:54:03.038" v="1829" actId="113"/>
          <ac:spMkLst>
            <pc:docMk/>
            <pc:sldMk cId="3898947891" sldId="281"/>
            <ac:spMk id="16" creationId="{5839D1BE-7959-F409-BAAE-6BE9BB8625E4}"/>
          </ac:spMkLst>
        </pc:spChg>
        <pc:spChg chg="mod">
          <ac:chgData name="Patricia LEBRUN" userId="0c97e8e9-663c-4e22-8e54-3d7500b17992" providerId="ADAL" clId="{BB526179-54C0-4183-B2EC-8B135B3C9FB8}" dt="2025-01-16T13:46:23.429" v="1726" actId="255"/>
          <ac:spMkLst>
            <pc:docMk/>
            <pc:sldMk cId="3898947891" sldId="281"/>
            <ac:spMk id="19" creationId="{71590C04-CFCF-BDB7-4BED-0FEA6066B842}"/>
          </ac:spMkLst>
        </pc:spChg>
        <pc:picChg chg="mod">
          <ac:chgData name="Patricia LEBRUN" userId="0c97e8e9-663c-4e22-8e54-3d7500b17992" providerId="ADAL" clId="{BB526179-54C0-4183-B2EC-8B135B3C9FB8}" dt="2025-01-16T13:40:57.020" v="1383" actId="1076"/>
          <ac:picMkLst>
            <pc:docMk/>
            <pc:sldMk cId="3898947891" sldId="281"/>
            <ac:picMk id="18" creationId="{51CB7397-5FAE-F83D-0178-1519328D673B}"/>
          </ac:picMkLst>
        </pc:picChg>
      </pc:sldChg>
      <pc:sldChg chg="addSp delSp modSp mod ord">
        <pc:chgData name="Patricia LEBRUN" userId="0c97e8e9-663c-4e22-8e54-3d7500b17992" providerId="ADAL" clId="{BB526179-54C0-4183-B2EC-8B135B3C9FB8}" dt="2025-01-16T23:14:12.573" v="1892" actId="1076"/>
        <pc:sldMkLst>
          <pc:docMk/>
          <pc:sldMk cId="1248248096" sldId="282"/>
        </pc:sldMkLst>
        <pc:spChg chg="del ord">
          <ac:chgData name="Patricia LEBRUN" userId="0c97e8e9-663c-4e22-8e54-3d7500b17992" providerId="ADAL" clId="{BB526179-54C0-4183-B2EC-8B135B3C9FB8}" dt="2025-01-16T23:11:59.967" v="1874" actId="478"/>
          <ac:spMkLst>
            <pc:docMk/>
            <pc:sldMk cId="1248248096" sldId="282"/>
            <ac:spMk id="2" creationId="{F4DC7B0E-8479-EB87-2C61-A7929D037A3A}"/>
          </ac:spMkLst>
        </pc:spChg>
        <pc:spChg chg="mod">
          <ac:chgData name="Patricia LEBRUN" userId="0c97e8e9-663c-4e22-8e54-3d7500b17992" providerId="ADAL" clId="{BB526179-54C0-4183-B2EC-8B135B3C9FB8}" dt="2025-01-16T13:52:36.006" v="1813" actId="113"/>
          <ac:spMkLst>
            <pc:docMk/>
            <pc:sldMk cId="1248248096" sldId="282"/>
            <ac:spMk id="12" creationId="{C1F198E3-A70C-4105-2F87-AE0CE3811FE0}"/>
          </ac:spMkLst>
        </pc:spChg>
        <pc:spChg chg="mod">
          <ac:chgData name="Patricia LEBRUN" userId="0c97e8e9-663c-4e22-8e54-3d7500b17992" providerId="ADAL" clId="{BB526179-54C0-4183-B2EC-8B135B3C9FB8}" dt="2025-01-16T13:53:49.862" v="1827" actId="113"/>
          <ac:spMkLst>
            <pc:docMk/>
            <pc:sldMk cId="1248248096" sldId="282"/>
            <ac:spMk id="13" creationId="{1FE861E0-D03B-BD5C-3E7A-4EF235F30BB7}"/>
          </ac:spMkLst>
        </pc:spChg>
        <pc:spChg chg="mod">
          <ac:chgData name="Patricia LEBRUN" userId="0c97e8e9-663c-4e22-8e54-3d7500b17992" providerId="ADAL" clId="{BB526179-54C0-4183-B2EC-8B135B3C9FB8}" dt="2025-01-16T13:52:32.920" v="1812" actId="113"/>
          <ac:spMkLst>
            <pc:docMk/>
            <pc:sldMk cId="1248248096" sldId="282"/>
            <ac:spMk id="16" creationId="{0F2E2DD2-A26D-98C2-8A3D-275B045E8C72}"/>
          </ac:spMkLst>
        </pc:spChg>
        <pc:spChg chg="mod">
          <ac:chgData name="Patricia LEBRUN" userId="0c97e8e9-663c-4e22-8e54-3d7500b17992" providerId="ADAL" clId="{BB526179-54C0-4183-B2EC-8B135B3C9FB8}" dt="2025-01-16T23:14:12.573" v="1892" actId="1076"/>
          <ac:spMkLst>
            <pc:docMk/>
            <pc:sldMk cId="1248248096" sldId="282"/>
            <ac:spMk id="19" creationId="{B7D139D5-518B-25C2-28A6-91756475E5BE}"/>
          </ac:spMkLst>
        </pc:spChg>
        <pc:spChg chg="add del">
          <ac:chgData name="Patricia LEBRUN" userId="0c97e8e9-663c-4e22-8e54-3d7500b17992" providerId="ADAL" clId="{BB526179-54C0-4183-B2EC-8B135B3C9FB8}" dt="2025-01-16T23:12:02.833" v="1876" actId="22"/>
          <ac:spMkLst>
            <pc:docMk/>
            <pc:sldMk cId="1248248096" sldId="282"/>
            <ac:spMk id="43" creationId="{4654F16E-DA31-80FA-297F-F66604B441C9}"/>
          </ac:spMkLst>
        </pc:spChg>
        <pc:spChg chg="add mod">
          <ac:chgData name="Patricia LEBRUN" userId="0c97e8e9-663c-4e22-8e54-3d7500b17992" providerId="ADAL" clId="{BB526179-54C0-4183-B2EC-8B135B3C9FB8}" dt="2025-01-16T23:12:45.736" v="1877"/>
          <ac:spMkLst>
            <pc:docMk/>
            <pc:sldMk cId="1248248096" sldId="282"/>
            <ac:spMk id="45" creationId="{D9FB1214-3CCD-7451-E3A0-239C03F52135}"/>
          </ac:spMkLst>
        </pc:spChg>
        <pc:grpChg chg="mod ord">
          <ac:chgData name="Patricia LEBRUN" userId="0c97e8e9-663c-4e22-8e54-3d7500b17992" providerId="ADAL" clId="{BB526179-54C0-4183-B2EC-8B135B3C9FB8}" dt="2025-01-16T23:13:52.204" v="1891" actId="1035"/>
          <ac:grpSpMkLst>
            <pc:docMk/>
            <pc:sldMk cId="1248248096" sldId="282"/>
            <ac:grpSpMk id="3" creationId="{ED48105D-D01B-9585-CAAF-4B2C09766966}"/>
          </ac:grpSpMkLst>
        </pc:grpChg>
        <pc:grpChg chg="add mod ord">
          <ac:chgData name="Patricia LEBRUN" userId="0c97e8e9-663c-4e22-8e54-3d7500b17992" providerId="ADAL" clId="{BB526179-54C0-4183-B2EC-8B135B3C9FB8}" dt="2025-01-16T23:13:44.475" v="1889" actId="167"/>
          <ac:grpSpMkLst>
            <pc:docMk/>
            <pc:sldMk cId="1248248096" sldId="282"/>
            <ac:grpSpMk id="44" creationId="{DA17FE2C-DE7F-0E3B-6C2C-89AE020DCDB5}"/>
          </ac:grpSpMkLst>
        </pc:grpChg>
        <pc:picChg chg="mod">
          <ac:chgData name="Patricia LEBRUN" userId="0c97e8e9-663c-4e22-8e54-3d7500b17992" providerId="ADAL" clId="{BB526179-54C0-4183-B2EC-8B135B3C9FB8}" dt="2025-01-16T23:14:12.573" v="1892" actId="1076"/>
          <ac:picMkLst>
            <pc:docMk/>
            <pc:sldMk cId="1248248096" sldId="282"/>
            <ac:picMk id="18" creationId="{123754F3-F653-4DDD-5B7D-097FC4FF1F24}"/>
          </ac:picMkLst>
        </pc:picChg>
        <pc:picChg chg="mod">
          <ac:chgData name="Patricia LEBRUN" userId="0c97e8e9-663c-4e22-8e54-3d7500b17992" providerId="ADAL" clId="{BB526179-54C0-4183-B2EC-8B135B3C9FB8}" dt="2025-01-16T09:09:15.327" v="924" actId="1076"/>
          <ac:picMkLst>
            <pc:docMk/>
            <pc:sldMk cId="1248248096" sldId="282"/>
            <ac:picMk id="38" creationId="{FC37E688-1EC7-19DB-28CE-483538FAF019}"/>
          </ac:picMkLst>
        </pc:picChg>
        <pc:picChg chg="mod">
          <ac:chgData name="Patricia LEBRUN" userId="0c97e8e9-663c-4e22-8e54-3d7500b17992" providerId="ADAL" clId="{BB526179-54C0-4183-B2EC-8B135B3C9FB8}" dt="2025-01-16T09:09:12.202" v="923" actId="1076"/>
          <ac:picMkLst>
            <pc:docMk/>
            <pc:sldMk cId="1248248096" sldId="282"/>
            <ac:picMk id="39" creationId="{10F8AD61-1369-4D53-A202-10ACC441407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45.354" v="1840" actId="113"/>
        <pc:sldMkLst>
          <pc:docMk/>
          <pc:sldMk cId="2694376373" sldId="283"/>
        </pc:sldMkLst>
        <pc:spChg chg="mod">
          <ac:chgData name="Patricia LEBRUN" userId="0c97e8e9-663c-4e22-8e54-3d7500b17992" providerId="ADAL" clId="{BB526179-54C0-4183-B2EC-8B135B3C9FB8}" dt="2025-01-16T13:54:45.354" v="1840" actId="113"/>
          <ac:spMkLst>
            <pc:docMk/>
            <pc:sldMk cId="2694376373" sldId="283"/>
            <ac:spMk id="12" creationId="{CE0DE264-0703-14B6-A05D-CB208F3CF1B2}"/>
          </ac:spMkLst>
        </pc:spChg>
        <pc:spChg chg="mod">
          <ac:chgData name="Patricia LEBRUN" userId="0c97e8e9-663c-4e22-8e54-3d7500b17992" providerId="ADAL" clId="{BB526179-54C0-4183-B2EC-8B135B3C9FB8}" dt="2025-01-16T13:54:42.055" v="1839" actId="113"/>
          <ac:spMkLst>
            <pc:docMk/>
            <pc:sldMk cId="2694376373" sldId="283"/>
            <ac:spMk id="13" creationId="{79A4B627-10F3-F901-3362-760A3F1C274D}"/>
          </ac:spMkLst>
        </pc:spChg>
        <pc:spChg chg="mod">
          <ac:chgData name="Patricia LEBRUN" userId="0c97e8e9-663c-4e22-8e54-3d7500b17992" providerId="ADAL" clId="{BB526179-54C0-4183-B2EC-8B135B3C9FB8}" dt="2025-01-16T13:54:38.848" v="1838" actId="113"/>
          <ac:spMkLst>
            <pc:docMk/>
            <pc:sldMk cId="2694376373" sldId="283"/>
            <ac:spMk id="16" creationId="{FC2FB3E0-BEF0-8DB6-4A81-B7E26D22CACE}"/>
          </ac:spMkLst>
        </pc:spChg>
        <pc:spChg chg="mod">
          <ac:chgData name="Patricia LEBRUN" userId="0c97e8e9-663c-4e22-8e54-3d7500b17992" providerId="ADAL" clId="{BB526179-54C0-4183-B2EC-8B135B3C9FB8}" dt="2025-01-16T13:48:15.232" v="1790" actId="255"/>
          <ac:spMkLst>
            <pc:docMk/>
            <pc:sldMk cId="2694376373" sldId="283"/>
            <ac:spMk id="19" creationId="{E5021567-EB05-1BDB-C566-38FF23B8AC6B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32.605" v="1823" actId="113"/>
        <pc:sldMkLst>
          <pc:docMk/>
          <pc:sldMk cId="2390120766" sldId="284"/>
        </pc:sldMkLst>
        <pc:spChg chg="mod">
          <ac:chgData name="Patricia LEBRUN" userId="0c97e8e9-663c-4e22-8e54-3d7500b17992" providerId="ADAL" clId="{BB526179-54C0-4183-B2EC-8B135B3C9FB8}" dt="2025-01-16T13:45:45.350" v="1722" actId="1076"/>
          <ac:spMkLst>
            <pc:docMk/>
            <pc:sldMk cId="2390120766" sldId="284"/>
            <ac:spMk id="8" creationId="{668B8AC2-D453-5354-8E7D-9CB79901D0D4}"/>
          </ac:spMkLst>
        </pc:spChg>
        <pc:spChg chg="mod">
          <ac:chgData name="Patricia LEBRUN" userId="0c97e8e9-663c-4e22-8e54-3d7500b17992" providerId="ADAL" clId="{BB526179-54C0-4183-B2EC-8B135B3C9FB8}" dt="2025-01-16T13:53:32.605" v="1823" actId="113"/>
          <ac:spMkLst>
            <pc:docMk/>
            <pc:sldMk cId="2390120766" sldId="284"/>
            <ac:spMk id="12" creationId="{3CDE4787-3E59-F6F1-FA00-74E0BD2DAB0C}"/>
          </ac:spMkLst>
        </pc:spChg>
        <pc:spChg chg="mod">
          <ac:chgData name="Patricia LEBRUN" userId="0c97e8e9-663c-4e22-8e54-3d7500b17992" providerId="ADAL" clId="{BB526179-54C0-4183-B2EC-8B135B3C9FB8}" dt="2025-01-16T13:53:26.283" v="1821" actId="113"/>
          <ac:spMkLst>
            <pc:docMk/>
            <pc:sldMk cId="2390120766" sldId="284"/>
            <ac:spMk id="13" creationId="{13CDD231-B56F-B555-AA69-E49AA99AC19B}"/>
          </ac:spMkLst>
        </pc:spChg>
        <pc:spChg chg="mod">
          <ac:chgData name="Patricia LEBRUN" userId="0c97e8e9-663c-4e22-8e54-3d7500b17992" providerId="ADAL" clId="{BB526179-54C0-4183-B2EC-8B135B3C9FB8}" dt="2025-01-16T13:53:29.230" v="1822" actId="113"/>
          <ac:spMkLst>
            <pc:docMk/>
            <pc:sldMk cId="2390120766" sldId="284"/>
            <ac:spMk id="16" creationId="{69D547FB-6EC5-B311-FBDD-98CA67BCBA6B}"/>
          </ac:spMkLst>
        </pc:spChg>
        <pc:spChg chg="mod">
          <ac:chgData name="Patricia LEBRUN" userId="0c97e8e9-663c-4e22-8e54-3d7500b17992" providerId="ADAL" clId="{BB526179-54C0-4183-B2EC-8B135B3C9FB8}" dt="2025-01-16T13:44:17.013" v="1582" actId="1038"/>
          <ac:spMkLst>
            <pc:docMk/>
            <pc:sldMk cId="2390120766" sldId="284"/>
            <ac:spMk id="19" creationId="{70F9D049-78DB-93AA-F9B7-5B5D4E85404D}"/>
          </ac:spMkLst>
        </pc:sp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9" creationId="{08BAF56A-298D-2A78-EDC6-C5290821AFDD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0" creationId="{349F7392-1730-51F2-0D10-3DA002B6A7B4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1" creationId="{E158F919-BAAC-2155-3FCB-CDE6C6A90410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4" creationId="{BF827248-5DF2-07BC-8705-0D2726A3FDEA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7" creationId="{D99016EB-1451-B40E-0F79-B4E3EDF8E45A}"/>
          </ac:picMkLst>
        </pc:picChg>
        <pc:picChg chg="mod">
          <ac:chgData name="Patricia LEBRUN" userId="0c97e8e9-663c-4e22-8e54-3d7500b17992" providerId="ADAL" clId="{BB526179-54C0-4183-B2EC-8B135B3C9FB8}" dt="2025-01-16T13:44:17.013" v="1582" actId="1038"/>
          <ac:picMkLst>
            <pc:docMk/>
            <pc:sldMk cId="2390120766" sldId="284"/>
            <ac:picMk id="18" creationId="{6BC124B2-C661-995F-D71D-3EAAD7DFF536}"/>
          </ac:picMkLst>
        </pc:picChg>
        <pc:picChg chg="mod">
          <ac:chgData name="Patricia LEBRUN" userId="0c97e8e9-663c-4e22-8e54-3d7500b17992" providerId="ADAL" clId="{BB526179-54C0-4183-B2EC-8B135B3C9FB8}" dt="2025-01-16T13:43:17.731" v="1442" actId="1076"/>
          <ac:picMkLst>
            <pc:docMk/>
            <pc:sldMk cId="2390120766" sldId="284"/>
            <ac:picMk id="29" creationId="{03C66E76-8894-AE3A-AA6F-7FB051A9F8C2}"/>
          </ac:picMkLst>
        </pc:picChg>
        <pc:picChg chg="mod">
          <ac:chgData name="Patricia LEBRUN" userId="0c97e8e9-663c-4e22-8e54-3d7500b17992" providerId="ADAL" clId="{BB526179-54C0-4183-B2EC-8B135B3C9FB8}" dt="2025-01-16T13:43:15.032" v="1441" actId="1076"/>
          <ac:picMkLst>
            <pc:docMk/>
            <pc:sldMk cId="2390120766" sldId="284"/>
            <ac:picMk id="31" creationId="{C51C9FF0-391D-81FE-3CCD-B94FD5CD2D41}"/>
          </ac:picMkLst>
        </pc:picChg>
        <pc:picChg chg="mod">
          <ac:chgData name="Patricia LEBRUN" userId="0c97e8e9-663c-4e22-8e54-3d7500b17992" providerId="ADAL" clId="{BB526179-54C0-4183-B2EC-8B135B3C9FB8}" dt="2025-01-16T13:43:20.894" v="1443" actId="1076"/>
          <ac:picMkLst>
            <pc:docMk/>
            <pc:sldMk cId="2390120766" sldId="284"/>
            <ac:picMk id="33" creationId="{65346B0A-0F6F-CD2B-60A7-B1AD15C52C5F}"/>
          </ac:picMkLst>
        </pc:picChg>
      </pc:sldChg>
      <pc:sldChg chg="addSp modSp mod">
        <pc:chgData name="Patricia LEBRUN" userId="0c97e8e9-663c-4e22-8e54-3d7500b17992" providerId="ADAL" clId="{BB526179-54C0-4183-B2EC-8B135B3C9FB8}" dt="2025-01-16T23:15:20.875" v="1894" actId="1076"/>
        <pc:sldMkLst>
          <pc:docMk/>
          <pc:sldMk cId="798992602" sldId="285"/>
        </pc:sldMkLst>
        <pc:spChg chg="mod">
          <ac:chgData name="Patricia LEBRUN" userId="0c97e8e9-663c-4e22-8e54-3d7500b17992" providerId="ADAL" clId="{BB526179-54C0-4183-B2EC-8B135B3C9FB8}" dt="2025-01-16T23:15:20.875" v="1894" actId="1076"/>
          <ac:spMkLst>
            <pc:docMk/>
            <pc:sldMk cId="798992602" sldId="285"/>
            <ac:spMk id="8" creationId="{DBD0CCA3-A204-B5E8-540C-A41CE923083A}"/>
          </ac:spMkLst>
        </pc:spChg>
        <pc:spChg chg="mod">
          <ac:chgData name="Patricia LEBRUN" userId="0c97e8e9-663c-4e22-8e54-3d7500b17992" providerId="ADAL" clId="{BB526179-54C0-4183-B2EC-8B135B3C9FB8}" dt="2025-01-16T13:55:06.722" v="1846" actId="113"/>
          <ac:spMkLst>
            <pc:docMk/>
            <pc:sldMk cId="798992602" sldId="285"/>
            <ac:spMk id="12" creationId="{27C806C5-0220-A595-A270-A8FF0C54993F}"/>
          </ac:spMkLst>
        </pc:spChg>
        <pc:spChg chg="mod">
          <ac:chgData name="Patricia LEBRUN" userId="0c97e8e9-663c-4e22-8e54-3d7500b17992" providerId="ADAL" clId="{BB526179-54C0-4183-B2EC-8B135B3C9FB8}" dt="2025-01-16T13:55:00.361" v="1844" actId="113"/>
          <ac:spMkLst>
            <pc:docMk/>
            <pc:sldMk cId="798992602" sldId="285"/>
            <ac:spMk id="13" creationId="{A1833FFE-86F9-6B8D-C8C7-311EE4E5D1BE}"/>
          </ac:spMkLst>
        </pc:spChg>
        <pc:spChg chg="mod">
          <ac:chgData name="Patricia LEBRUN" userId="0c97e8e9-663c-4e22-8e54-3d7500b17992" providerId="ADAL" clId="{BB526179-54C0-4183-B2EC-8B135B3C9FB8}" dt="2025-01-16T13:55:03.296" v="1845" actId="113"/>
          <ac:spMkLst>
            <pc:docMk/>
            <pc:sldMk cId="798992602" sldId="285"/>
            <ac:spMk id="16" creationId="{E9AA4626-BF05-F5D8-692D-1CA2FF0D876F}"/>
          </ac:spMkLst>
        </pc:spChg>
        <pc:spChg chg="mod">
          <ac:chgData name="Patricia LEBRUN" userId="0c97e8e9-663c-4e22-8e54-3d7500b17992" providerId="ADAL" clId="{BB526179-54C0-4183-B2EC-8B135B3C9FB8}" dt="2025-01-16T13:48:40.779" v="1793" actId="255"/>
          <ac:spMkLst>
            <pc:docMk/>
            <pc:sldMk cId="798992602" sldId="285"/>
            <ac:spMk id="19" creationId="{B7DBAEB1-D82F-9A26-8FA9-9BF2C4E5F6F2}"/>
          </ac:spMkLst>
        </pc:sp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9" creationId="{A4B9DEA9-8C58-D0DA-3AEF-F4054CFD9CCF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0" creationId="{C6340F6B-B1C4-E6E4-BCC3-861535D2B6C5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1" creationId="{8D308703-EB3B-067C-7099-EA835A2AE82B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4" creationId="{A603D10F-75F2-BCFE-6C5F-E90BF107D6B2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5" creationId="{AF582209-BE00-3037-A3E2-57D28238DA8C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7" creationId="{001F89A9-DC46-5610-9A5B-3D02C74642D9}"/>
          </ac:picMkLst>
        </pc:picChg>
        <pc:picChg chg="mod">
          <ac:chgData name="Patricia LEBRUN" userId="0c97e8e9-663c-4e22-8e54-3d7500b17992" providerId="ADAL" clId="{BB526179-54C0-4183-B2EC-8B135B3C9FB8}" dt="2025-01-16T12:54:56.837" v="1248" actId="1076"/>
          <ac:picMkLst>
            <pc:docMk/>
            <pc:sldMk cId="798992602" sldId="285"/>
            <ac:picMk id="18" creationId="{C4E97A42-8EC5-C767-B76E-90E6E6F589A9}"/>
          </ac:picMkLst>
        </pc:picChg>
        <pc:picChg chg="mod">
          <ac:chgData name="Patricia LEBRUN" userId="0c97e8e9-663c-4e22-8e54-3d7500b17992" providerId="ADAL" clId="{BB526179-54C0-4183-B2EC-8B135B3C9FB8}" dt="2025-01-16T12:53:35.938" v="1206" actId="1035"/>
          <ac:picMkLst>
            <pc:docMk/>
            <pc:sldMk cId="798992602" sldId="285"/>
            <ac:picMk id="31" creationId="{9E42AC5D-4E19-297E-120F-700BD3C9B6B8}"/>
          </ac:picMkLst>
        </pc:picChg>
        <pc:picChg chg="add 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32" creationId="{43D363F4-453E-55A8-577A-F3B19E91717C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21.996" v="1820" actId="113"/>
        <pc:sldMkLst>
          <pc:docMk/>
          <pc:sldMk cId="3687814754" sldId="286"/>
        </pc:sldMkLst>
        <pc:spChg chg="mod">
          <ac:chgData name="Patricia LEBRUN" userId="0c97e8e9-663c-4e22-8e54-3d7500b17992" providerId="ADAL" clId="{BB526179-54C0-4183-B2EC-8B135B3C9FB8}" dt="2025-01-16T13:53:21.996" v="1820" actId="113"/>
          <ac:spMkLst>
            <pc:docMk/>
            <pc:sldMk cId="3687814754" sldId="286"/>
            <ac:spMk id="12" creationId="{AE565ADD-FDDC-5EA7-A4CB-7289ACF267F1}"/>
          </ac:spMkLst>
        </pc:spChg>
        <pc:spChg chg="mod">
          <ac:chgData name="Patricia LEBRUN" userId="0c97e8e9-663c-4e22-8e54-3d7500b17992" providerId="ADAL" clId="{BB526179-54C0-4183-B2EC-8B135B3C9FB8}" dt="2025-01-16T13:53:15.900" v="1818" actId="113"/>
          <ac:spMkLst>
            <pc:docMk/>
            <pc:sldMk cId="3687814754" sldId="286"/>
            <ac:spMk id="13" creationId="{08E65AFC-1027-E190-86C5-4FB37CF5834E}"/>
          </ac:spMkLst>
        </pc:spChg>
        <pc:spChg chg="mod">
          <ac:chgData name="Patricia LEBRUN" userId="0c97e8e9-663c-4e22-8e54-3d7500b17992" providerId="ADAL" clId="{BB526179-54C0-4183-B2EC-8B135B3C9FB8}" dt="2025-01-16T13:53:19.036" v="1819" actId="113"/>
          <ac:spMkLst>
            <pc:docMk/>
            <pc:sldMk cId="3687814754" sldId="286"/>
            <ac:spMk id="16" creationId="{CCD03F79-B856-0F62-A39F-CE7168BC1586}"/>
          </ac:spMkLst>
        </pc:spChg>
        <pc:spChg chg="mod">
          <ac:chgData name="Patricia LEBRUN" userId="0c97e8e9-663c-4e22-8e54-3d7500b17992" providerId="ADAL" clId="{BB526179-54C0-4183-B2EC-8B135B3C9FB8}" dt="2025-01-16T13:42:52.889" v="1439" actId="255"/>
          <ac:spMkLst>
            <pc:docMk/>
            <pc:sldMk cId="3687814754" sldId="286"/>
            <ac:spMk id="19" creationId="{C923D143-220D-7C26-01B0-3DE8BF5A5D60}"/>
          </ac:spMkLst>
        </pc:spChg>
        <pc:picChg chg="mod">
          <ac:chgData name="Patricia LEBRUN" userId="0c97e8e9-663c-4e22-8e54-3d7500b17992" providerId="ADAL" clId="{BB526179-54C0-4183-B2EC-8B135B3C9FB8}" dt="2025-01-16T13:40:33.899" v="1379" actId="1076"/>
          <ac:picMkLst>
            <pc:docMk/>
            <pc:sldMk cId="3687814754" sldId="286"/>
            <ac:picMk id="18" creationId="{1ED28263-FBEE-CDCA-4C4E-7395417A7897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09.966" v="1817" actId="113"/>
        <pc:sldMkLst>
          <pc:docMk/>
          <pc:sldMk cId="1616533586" sldId="287"/>
        </pc:sldMkLst>
        <pc:spChg chg="mod">
          <ac:chgData name="Patricia LEBRUN" userId="0c97e8e9-663c-4e22-8e54-3d7500b17992" providerId="ADAL" clId="{BB526179-54C0-4183-B2EC-8B135B3C9FB8}" dt="2025-01-16T13:14:31.094" v="1279" actId="20577"/>
          <ac:spMkLst>
            <pc:docMk/>
            <pc:sldMk cId="1616533586" sldId="287"/>
            <ac:spMk id="4" creationId="{6FF7D614-A14E-E4FA-2420-CEB3C88B9342}"/>
          </ac:spMkLst>
        </pc:spChg>
        <pc:spChg chg="mod">
          <ac:chgData name="Patricia LEBRUN" userId="0c97e8e9-663c-4e22-8e54-3d7500b17992" providerId="ADAL" clId="{BB526179-54C0-4183-B2EC-8B135B3C9FB8}" dt="2025-01-16T13:53:09.966" v="1817" actId="113"/>
          <ac:spMkLst>
            <pc:docMk/>
            <pc:sldMk cId="1616533586" sldId="287"/>
            <ac:spMk id="12" creationId="{1E6A67E8-DD4C-C342-CCB9-CDE050D76A97}"/>
          </ac:spMkLst>
        </pc:spChg>
        <pc:spChg chg="mod">
          <ac:chgData name="Patricia LEBRUN" userId="0c97e8e9-663c-4e22-8e54-3d7500b17992" providerId="ADAL" clId="{BB526179-54C0-4183-B2EC-8B135B3C9FB8}" dt="2025-01-16T13:53:03.213" v="1815" actId="113"/>
          <ac:spMkLst>
            <pc:docMk/>
            <pc:sldMk cId="1616533586" sldId="287"/>
            <ac:spMk id="13" creationId="{C6BA1718-E4B9-644C-7B76-9149E2B8385D}"/>
          </ac:spMkLst>
        </pc:spChg>
        <pc:spChg chg="mod">
          <ac:chgData name="Patricia LEBRUN" userId="0c97e8e9-663c-4e22-8e54-3d7500b17992" providerId="ADAL" clId="{BB526179-54C0-4183-B2EC-8B135B3C9FB8}" dt="2025-01-16T13:53:06.561" v="1816" actId="113"/>
          <ac:spMkLst>
            <pc:docMk/>
            <pc:sldMk cId="1616533586" sldId="287"/>
            <ac:spMk id="16" creationId="{0B29935C-6260-70DC-09F5-21A47A47C20A}"/>
          </ac:spMkLst>
        </pc:spChg>
        <pc:spChg chg="mod">
          <ac:chgData name="Patricia LEBRUN" userId="0c97e8e9-663c-4e22-8e54-3d7500b17992" providerId="ADAL" clId="{BB526179-54C0-4183-B2EC-8B135B3C9FB8}" dt="2025-01-16T13:42:34.262" v="1436" actId="255"/>
          <ac:spMkLst>
            <pc:docMk/>
            <pc:sldMk cId="1616533586" sldId="287"/>
            <ac:spMk id="19" creationId="{365B6EA3-1817-22B3-2687-C7F408BF5027}"/>
          </ac:spMkLst>
        </pc:spChg>
        <pc:grpChg chg="mod">
          <ac:chgData name="Patricia LEBRUN" userId="0c97e8e9-663c-4e22-8e54-3d7500b17992" providerId="ADAL" clId="{BB526179-54C0-4183-B2EC-8B135B3C9FB8}" dt="2025-01-16T13:40:18.413" v="1374" actId="1076"/>
          <ac:grpSpMkLst>
            <pc:docMk/>
            <pc:sldMk cId="1616533586" sldId="287"/>
            <ac:grpSpMk id="2" creationId="{66DAA8CF-3DB9-320C-3F60-BB6CE557FB10}"/>
          </ac:grpSpMkLst>
        </pc:grpChg>
        <pc:picChg chg="mod">
          <ac:chgData name="Patricia LEBRUN" userId="0c97e8e9-663c-4e22-8e54-3d7500b17992" providerId="ADAL" clId="{BB526179-54C0-4183-B2EC-8B135B3C9FB8}" dt="2025-01-16T13:40:21.157" v="1375" actId="1076"/>
          <ac:picMkLst>
            <pc:docMk/>
            <pc:sldMk cId="1616533586" sldId="287"/>
            <ac:picMk id="18" creationId="{3E077D87-F3A5-7F76-E953-D78E08EB11F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27.691" v="1836" actId="113"/>
        <pc:sldMkLst>
          <pc:docMk/>
          <pc:sldMk cId="3182505305" sldId="289"/>
        </pc:sldMkLst>
        <pc:spChg chg="mod">
          <ac:chgData name="Patricia LEBRUN" userId="0c97e8e9-663c-4e22-8e54-3d7500b17992" providerId="ADAL" clId="{BB526179-54C0-4183-B2EC-8B135B3C9FB8}" dt="2025-01-16T13:54:27.691" v="1836" actId="113"/>
          <ac:spMkLst>
            <pc:docMk/>
            <pc:sldMk cId="3182505305" sldId="289"/>
            <ac:spMk id="12" creationId="{73CB6209-5DF2-6C44-5CFF-258DA5E27046}"/>
          </ac:spMkLst>
        </pc:spChg>
        <pc:spChg chg="mod">
          <ac:chgData name="Patricia LEBRUN" userId="0c97e8e9-663c-4e22-8e54-3d7500b17992" providerId="ADAL" clId="{BB526179-54C0-4183-B2EC-8B135B3C9FB8}" dt="2025-01-16T13:54:21.446" v="1834" actId="113"/>
          <ac:spMkLst>
            <pc:docMk/>
            <pc:sldMk cId="3182505305" sldId="289"/>
            <ac:spMk id="13" creationId="{E9B641CE-CBF7-F92D-9257-8E9FC2093527}"/>
          </ac:spMkLst>
        </pc:spChg>
        <pc:spChg chg="mod">
          <ac:chgData name="Patricia LEBRUN" userId="0c97e8e9-663c-4e22-8e54-3d7500b17992" providerId="ADAL" clId="{BB526179-54C0-4183-B2EC-8B135B3C9FB8}" dt="2025-01-16T13:54:24.646" v="1835" actId="113"/>
          <ac:spMkLst>
            <pc:docMk/>
            <pc:sldMk cId="3182505305" sldId="289"/>
            <ac:spMk id="16" creationId="{ECF730F9-1AD4-D235-0C5F-A17D859BD0DF}"/>
          </ac:spMkLst>
        </pc:spChg>
        <pc:spChg chg="mod">
          <ac:chgData name="Patricia LEBRUN" userId="0c97e8e9-663c-4e22-8e54-3d7500b17992" providerId="ADAL" clId="{BB526179-54C0-4183-B2EC-8B135B3C9FB8}" dt="2025-01-16T13:47:50.989" v="1786" actId="255"/>
          <ac:spMkLst>
            <pc:docMk/>
            <pc:sldMk cId="3182505305" sldId="289"/>
            <ac:spMk id="19" creationId="{2C7854B0-C953-6C30-8AEF-76BB0E679993}"/>
          </ac:spMkLst>
        </pc:spChg>
        <pc:grpChg chg="mod">
          <ac:chgData name="Patricia LEBRUN" userId="0c97e8e9-663c-4e22-8e54-3d7500b17992" providerId="ADAL" clId="{BB526179-54C0-4183-B2EC-8B135B3C9FB8}" dt="2025-01-16T13:41:50.972" v="1432" actId="1076"/>
          <ac:grpSpMkLst>
            <pc:docMk/>
            <pc:sldMk cId="3182505305" sldId="289"/>
            <ac:grpSpMk id="2" creationId="{246BDC17-E97A-29E4-3E5B-8A4AF48EB294}"/>
          </ac:grpSpMkLst>
        </pc:grpChg>
        <pc:picChg chg="mod">
          <ac:chgData name="Patricia LEBRUN" userId="0c97e8e9-663c-4e22-8e54-3d7500b17992" providerId="ADAL" clId="{BB526179-54C0-4183-B2EC-8B135B3C9FB8}" dt="2025-01-16T13:41:54.708" v="1433" actId="1076"/>
          <ac:picMkLst>
            <pc:docMk/>
            <pc:sldMk cId="3182505305" sldId="289"/>
            <ac:picMk id="18" creationId="{41015A2F-0B23-7450-C192-4E7AC0BFE947}"/>
          </ac:picMkLst>
        </pc:picChg>
      </pc:sldChg>
      <pc:sldChg chg="modSp mod">
        <pc:chgData name="Patricia LEBRUN" userId="0c97e8e9-663c-4e22-8e54-3d7500b17992" providerId="ADAL" clId="{BB526179-54C0-4183-B2EC-8B135B3C9FB8}" dt="2025-01-16T13:55:32.201" v="1852" actId="113"/>
        <pc:sldMkLst>
          <pc:docMk/>
          <pc:sldMk cId="120320364" sldId="290"/>
        </pc:sldMkLst>
        <pc:spChg chg="mod">
          <ac:chgData name="Patricia LEBRUN" userId="0c97e8e9-663c-4e22-8e54-3d7500b17992" providerId="ADAL" clId="{BB526179-54C0-4183-B2EC-8B135B3C9FB8}" dt="2025-01-16T13:55:32.201" v="1852" actId="113"/>
          <ac:spMkLst>
            <pc:docMk/>
            <pc:sldMk cId="120320364" sldId="290"/>
            <ac:spMk id="12" creationId="{87CC31F6-80EC-810F-90D9-B1E28104A759}"/>
          </ac:spMkLst>
        </pc:spChg>
        <pc:spChg chg="mod">
          <ac:chgData name="Patricia LEBRUN" userId="0c97e8e9-663c-4e22-8e54-3d7500b17992" providerId="ADAL" clId="{BB526179-54C0-4183-B2EC-8B135B3C9FB8}" dt="2025-01-16T13:55:28.765" v="1851" actId="113"/>
          <ac:spMkLst>
            <pc:docMk/>
            <pc:sldMk cId="120320364" sldId="290"/>
            <ac:spMk id="13" creationId="{74E84EAA-4549-4F5A-B956-F52E7C6BFD7A}"/>
          </ac:spMkLst>
        </pc:spChg>
        <pc:spChg chg="mod">
          <ac:chgData name="Patricia LEBRUN" userId="0c97e8e9-663c-4e22-8e54-3d7500b17992" providerId="ADAL" clId="{BB526179-54C0-4183-B2EC-8B135B3C9FB8}" dt="2025-01-16T13:55:25.788" v="1850" actId="113"/>
          <ac:spMkLst>
            <pc:docMk/>
            <pc:sldMk cId="120320364" sldId="290"/>
            <ac:spMk id="16" creationId="{33572E3C-784E-CC96-EC60-3F9838BA6813}"/>
          </ac:spMkLst>
        </pc:spChg>
        <pc:spChg chg="mod">
          <ac:chgData name="Patricia LEBRUN" userId="0c97e8e9-663c-4e22-8e54-3d7500b17992" providerId="ADAL" clId="{BB526179-54C0-4183-B2EC-8B135B3C9FB8}" dt="2025-01-16T13:49:00.952" v="1794" actId="255"/>
          <ac:spMkLst>
            <pc:docMk/>
            <pc:sldMk cId="120320364" sldId="290"/>
            <ac:spMk id="19" creationId="{D58B8F75-A9FE-8E01-92F4-753B001F14EE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43.365" v="1826" actId="113"/>
        <pc:sldMkLst>
          <pc:docMk/>
          <pc:sldMk cId="36519024" sldId="291"/>
        </pc:sldMkLst>
        <pc:spChg chg="mod">
          <ac:chgData name="Patricia LEBRUN" userId="0c97e8e9-663c-4e22-8e54-3d7500b17992" providerId="ADAL" clId="{BB526179-54C0-4183-B2EC-8B135B3C9FB8}" dt="2025-01-16T13:45:39.603" v="1721" actId="1076"/>
          <ac:spMkLst>
            <pc:docMk/>
            <pc:sldMk cId="36519024" sldId="291"/>
            <ac:spMk id="8" creationId="{17B5F903-5AA0-3E72-1870-D758F39B48E8}"/>
          </ac:spMkLst>
        </pc:spChg>
        <pc:spChg chg="mod">
          <ac:chgData name="Patricia LEBRUN" userId="0c97e8e9-663c-4e22-8e54-3d7500b17992" providerId="ADAL" clId="{BB526179-54C0-4183-B2EC-8B135B3C9FB8}" dt="2025-01-16T13:53:43.365" v="1826" actId="113"/>
          <ac:spMkLst>
            <pc:docMk/>
            <pc:sldMk cId="36519024" sldId="291"/>
            <ac:spMk id="12" creationId="{2B9E7FC3-FB74-3031-EE8E-7B1FDCEEA649}"/>
          </ac:spMkLst>
        </pc:spChg>
        <pc:spChg chg="mod">
          <ac:chgData name="Patricia LEBRUN" userId="0c97e8e9-663c-4e22-8e54-3d7500b17992" providerId="ADAL" clId="{BB526179-54C0-4183-B2EC-8B135B3C9FB8}" dt="2025-01-16T13:53:36.944" v="1824" actId="113"/>
          <ac:spMkLst>
            <pc:docMk/>
            <pc:sldMk cId="36519024" sldId="291"/>
            <ac:spMk id="13" creationId="{88BAE81F-1226-9654-492B-7CCA01F6ADFC}"/>
          </ac:spMkLst>
        </pc:spChg>
        <pc:spChg chg="mod">
          <ac:chgData name="Patricia LEBRUN" userId="0c97e8e9-663c-4e22-8e54-3d7500b17992" providerId="ADAL" clId="{BB526179-54C0-4183-B2EC-8B135B3C9FB8}" dt="2025-01-16T13:53:40.242" v="1825" actId="113"/>
          <ac:spMkLst>
            <pc:docMk/>
            <pc:sldMk cId="36519024" sldId="291"/>
            <ac:spMk id="16" creationId="{80B077C2-9BB7-17C1-9ED3-1FDE6C80372C}"/>
          </ac:spMkLst>
        </pc:spChg>
        <pc:spChg chg="mod">
          <ac:chgData name="Patricia LEBRUN" userId="0c97e8e9-663c-4e22-8e54-3d7500b17992" providerId="ADAL" clId="{BB526179-54C0-4183-B2EC-8B135B3C9FB8}" dt="2025-01-16T13:45:34.413" v="1720" actId="255"/>
          <ac:spMkLst>
            <pc:docMk/>
            <pc:sldMk cId="36519024" sldId="291"/>
            <ac:spMk id="19" creationId="{6B1D1A4C-1FC7-27F4-50B0-704812CFC958}"/>
          </ac:spMkLst>
        </pc:sp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9" creationId="{E7E0B114-4E60-B20C-99B5-9D48942B69E5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0" creationId="{28815691-E2A6-CEF9-ED7B-474EB8F5077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1" creationId="{046DD9F6-5B4A-3783-6A47-23C70A8B4126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4" creationId="{D6CBA102-64B1-6720-DBAF-0DD0DA1A8AD2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5" creationId="{B8CC8F34-61E7-70DB-9D1D-F6032164D7E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7" creationId="{A36861CD-7799-94C4-E5D7-F65448F3D238}"/>
          </ac:picMkLst>
        </pc:picChg>
        <pc:picChg chg="mod">
          <ac:chgData name="Patricia LEBRUN" userId="0c97e8e9-663c-4e22-8e54-3d7500b17992" providerId="ADAL" clId="{BB526179-54C0-4183-B2EC-8B135B3C9FB8}" dt="2025-01-16T13:45:31.089" v="1719" actId="1076"/>
          <ac:picMkLst>
            <pc:docMk/>
            <pc:sldMk cId="36519024" sldId="291"/>
            <ac:picMk id="18" creationId="{DABE9D7E-F7CA-4A29-0E3B-3BE683A91783}"/>
          </ac:picMkLst>
        </pc:picChg>
        <pc:picChg chg="mod">
          <ac:chgData name="Patricia LEBRUN" userId="0c97e8e9-663c-4e22-8e54-3d7500b17992" providerId="ADAL" clId="{BB526179-54C0-4183-B2EC-8B135B3C9FB8}" dt="2025-01-16T13:44:38.141" v="1583" actId="1076"/>
          <ac:picMkLst>
            <pc:docMk/>
            <pc:sldMk cId="36519024" sldId="291"/>
            <ac:picMk id="32" creationId="{C7956CA2-E6E9-6F7A-6B61-E4C40C3FC088}"/>
          </ac:picMkLst>
        </pc:picChg>
        <pc:picChg chg="mod">
          <ac:chgData name="Patricia LEBRUN" userId="0c97e8e9-663c-4e22-8e54-3d7500b17992" providerId="ADAL" clId="{BB526179-54C0-4183-B2EC-8B135B3C9FB8}" dt="2025-01-16T13:44:40.685" v="1584" actId="1076"/>
          <ac:picMkLst>
            <pc:docMk/>
            <pc:sldMk cId="36519024" sldId="291"/>
            <ac:picMk id="33" creationId="{3927EFE5-220F-3586-7770-632BF05B67D7}"/>
          </ac:picMkLst>
        </pc:picChg>
        <pc:picChg chg="mod">
          <ac:chgData name="Patricia LEBRUN" userId="0c97e8e9-663c-4e22-8e54-3d7500b17992" providerId="ADAL" clId="{BB526179-54C0-4183-B2EC-8B135B3C9FB8}" dt="2025-01-16T13:44:43.416" v="1585" actId="1076"/>
          <ac:picMkLst>
            <pc:docMk/>
            <pc:sldMk cId="36519024" sldId="291"/>
            <ac:picMk id="35" creationId="{060EF2F0-434A-8552-A99F-AF4654C95B75}"/>
          </ac:picMkLst>
        </pc:picChg>
      </pc:sldChg>
      <pc:sldChg chg="addSp modSp mod">
        <pc:chgData name="Patricia LEBRUN" userId="0c97e8e9-663c-4e22-8e54-3d7500b17992" providerId="ADAL" clId="{BB526179-54C0-4183-B2EC-8B135B3C9FB8}" dt="2025-01-16T13:55:54.823" v="1859" actId="113"/>
        <pc:sldMkLst>
          <pc:docMk/>
          <pc:sldMk cId="2176248501" sldId="292"/>
        </pc:sldMkLst>
        <pc:spChg chg="mod">
          <ac:chgData name="Patricia LEBRUN" userId="0c97e8e9-663c-4e22-8e54-3d7500b17992" providerId="ADAL" clId="{BB526179-54C0-4183-B2EC-8B135B3C9FB8}" dt="2025-01-16T13:55:54.823" v="1859" actId="113"/>
          <ac:spMkLst>
            <pc:docMk/>
            <pc:sldMk cId="2176248501" sldId="292"/>
            <ac:spMk id="12" creationId="{435FD2C9-2309-EB97-29A8-5B89AA847E13}"/>
          </ac:spMkLst>
        </pc:spChg>
        <pc:spChg chg="mod">
          <ac:chgData name="Patricia LEBRUN" userId="0c97e8e9-663c-4e22-8e54-3d7500b17992" providerId="ADAL" clId="{BB526179-54C0-4183-B2EC-8B135B3C9FB8}" dt="2025-01-16T13:55:51.834" v="1858" actId="113"/>
          <ac:spMkLst>
            <pc:docMk/>
            <pc:sldMk cId="2176248501" sldId="292"/>
            <ac:spMk id="13" creationId="{1EA3622F-ED07-1DCD-0BEB-DDCB4D9F0C07}"/>
          </ac:spMkLst>
        </pc:spChg>
        <pc:spChg chg="mod">
          <ac:chgData name="Patricia LEBRUN" userId="0c97e8e9-663c-4e22-8e54-3d7500b17992" providerId="ADAL" clId="{BB526179-54C0-4183-B2EC-8B135B3C9FB8}" dt="2025-01-16T13:55:47.793" v="1857" actId="113"/>
          <ac:spMkLst>
            <pc:docMk/>
            <pc:sldMk cId="2176248501" sldId="292"/>
            <ac:spMk id="16" creationId="{17AC0B21-0373-7A05-88F6-1461C601B341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19" creationId="{2EACEF1A-B5DE-A4D9-1DCE-4F95066A617F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24" creationId="{780CFC9B-2665-073C-1AE3-D84C92A78354}"/>
          </ac:spMkLst>
        </pc:sp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5" creationId="{077F7340-F9CE-D02A-5036-CBCA158181A4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6" creationId="{214F6129-4BA1-C9D1-5DA1-DEF4412C5B0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7" creationId="{076788BC-C707-E11C-00B2-198D8FBA7B4D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8" creationId="{60EA9DEC-8C11-F9BD-0F28-DB2A1FA2412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9" creationId="{D83077D2-F020-54B6-FC95-8BB30C6ED26C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05.305" v="1862" actId="113"/>
        <pc:sldMkLst>
          <pc:docMk/>
          <pc:sldMk cId="652946611" sldId="293"/>
        </pc:sldMkLst>
        <pc:spChg chg="mod">
          <ac:chgData name="Patricia LEBRUN" userId="0c97e8e9-663c-4e22-8e54-3d7500b17992" providerId="ADAL" clId="{BB526179-54C0-4183-B2EC-8B135B3C9FB8}" dt="2025-01-16T09:25:11.116" v="1131" actId="20577"/>
          <ac:spMkLst>
            <pc:docMk/>
            <pc:sldMk cId="652946611" sldId="293"/>
            <ac:spMk id="4" creationId="{DADBC04F-7A0C-4A5E-26B8-C996259BB076}"/>
          </ac:spMkLst>
        </pc:spChg>
        <pc:spChg chg="mod">
          <ac:chgData name="Patricia LEBRUN" userId="0c97e8e9-663c-4e22-8e54-3d7500b17992" providerId="ADAL" clId="{BB526179-54C0-4183-B2EC-8B135B3C9FB8}" dt="2025-01-16T13:56:05.305" v="1862" actId="113"/>
          <ac:spMkLst>
            <pc:docMk/>
            <pc:sldMk cId="652946611" sldId="293"/>
            <ac:spMk id="12" creationId="{311B1AAE-976F-E640-2E88-C6AB4B8D6FA8}"/>
          </ac:spMkLst>
        </pc:spChg>
        <pc:spChg chg="mod">
          <ac:chgData name="Patricia LEBRUN" userId="0c97e8e9-663c-4e22-8e54-3d7500b17992" providerId="ADAL" clId="{BB526179-54C0-4183-B2EC-8B135B3C9FB8}" dt="2025-01-16T13:56:01.888" v="1861" actId="113"/>
          <ac:spMkLst>
            <pc:docMk/>
            <pc:sldMk cId="652946611" sldId="293"/>
            <ac:spMk id="13" creationId="{70DC2FEF-D5A7-386C-5212-A0AB12035D18}"/>
          </ac:spMkLst>
        </pc:spChg>
        <pc:spChg chg="mod">
          <ac:chgData name="Patricia LEBRUN" userId="0c97e8e9-663c-4e22-8e54-3d7500b17992" providerId="ADAL" clId="{BB526179-54C0-4183-B2EC-8B135B3C9FB8}" dt="2025-01-16T13:55:58.759" v="1860" actId="113"/>
          <ac:spMkLst>
            <pc:docMk/>
            <pc:sldMk cId="652946611" sldId="293"/>
            <ac:spMk id="16" creationId="{A68D43CB-1749-F726-C980-07B3BCA07835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19" creationId="{FE17A7E5-7A0F-D3E9-C904-65A31DE3B8E9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23" creationId="{C3B1EAB0-DBFD-D787-31A8-EEE2F376A3A8}"/>
          </ac:spMkLst>
        </pc:sp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5" creationId="{077F7340-F9CE-D02A-5036-CBCA158181A4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6" creationId="{214F6129-4BA1-C9D1-5DA1-DEF4412C5B0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7" creationId="{076788BC-C707-E11C-00B2-198D8FBA7B4D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8" creationId="{60EA9DEC-8C11-F9BD-0F28-DB2A1FA2412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9" creationId="{D83077D2-F020-54B6-FC95-8BB30C6ED26C}"/>
          </ac:picMkLst>
        </pc:picChg>
        <pc:picChg chg="add del">
          <ac:chgData name="Patricia LEBRUN" userId="0c97e8e9-663c-4e22-8e54-3d7500b17992" providerId="ADAL" clId="{BB526179-54C0-4183-B2EC-8B135B3C9FB8}" dt="2025-01-16T09:25:53.026" v="1133" actId="478"/>
          <ac:picMkLst>
            <pc:docMk/>
            <pc:sldMk cId="652946611" sldId="293"/>
            <ac:picMk id="2050" creationId="{587428DA-5252-4D2E-C4ED-848BA88FF16E}"/>
          </ac:picMkLst>
        </pc:picChg>
        <pc:picChg chg="add mod">
          <ac:chgData name="Patricia LEBRUN" userId="0c97e8e9-663c-4e22-8e54-3d7500b17992" providerId="ADAL" clId="{BB526179-54C0-4183-B2EC-8B135B3C9FB8}" dt="2025-01-16T09:26:13.079" v="1137" actId="14100"/>
          <ac:picMkLst>
            <pc:docMk/>
            <pc:sldMk cId="652946611" sldId="293"/>
            <ac:picMk id="2052" creationId="{671148F7-F8DE-DFFF-0C2C-5ACF26822E1D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5:43.276" v="1856" actId="113"/>
        <pc:sldMkLst>
          <pc:docMk/>
          <pc:sldMk cId="4084937273" sldId="294"/>
        </pc:sldMkLst>
        <pc:spChg chg="mod">
          <ac:chgData name="Patricia LEBRUN" userId="0c97e8e9-663c-4e22-8e54-3d7500b17992" providerId="ADAL" clId="{BB526179-54C0-4183-B2EC-8B135B3C9FB8}" dt="2025-01-16T13:55:43.276" v="1856" actId="113"/>
          <ac:spMkLst>
            <pc:docMk/>
            <pc:sldMk cId="4084937273" sldId="294"/>
            <ac:spMk id="12" creationId="{FD25327B-21BD-685E-82F0-9DFD899224E6}"/>
          </ac:spMkLst>
        </pc:spChg>
        <pc:spChg chg="mod">
          <ac:chgData name="Patricia LEBRUN" userId="0c97e8e9-663c-4e22-8e54-3d7500b17992" providerId="ADAL" clId="{BB526179-54C0-4183-B2EC-8B135B3C9FB8}" dt="2025-01-16T13:55:39.516" v="1854" actId="113"/>
          <ac:spMkLst>
            <pc:docMk/>
            <pc:sldMk cId="4084937273" sldId="294"/>
            <ac:spMk id="13" creationId="{D13FF00D-7754-9910-E0B7-8A3882F4D532}"/>
          </ac:spMkLst>
        </pc:spChg>
        <pc:spChg chg="mod">
          <ac:chgData name="Patricia LEBRUN" userId="0c97e8e9-663c-4e22-8e54-3d7500b17992" providerId="ADAL" clId="{BB526179-54C0-4183-B2EC-8B135B3C9FB8}" dt="2025-01-16T13:55:36.443" v="1853" actId="113"/>
          <ac:spMkLst>
            <pc:docMk/>
            <pc:sldMk cId="4084937273" sldId="294"/>
            <ac:spMk id="16" creationId="{0F537462-42DD-7C12-1BB0-154993B7A2A0}"/>
          </ac:spMkLst>
        </pc:spChg>
        <pc:spChg chg="mod">
          <ac:chgData name="Patricia LEBRUN" userId="0c97e8e9-663c-4e22-8e54-3d7500b17992" providerId="ADAL" clId="{BB526179-54C0-4183-B2EC-8B135B3C9FB8}" dt="2025-01-16T13:49:08.494" v="1795" actId="255"/>
          <ac:spMkLst>
            <pc:docMk/>
            <pc:sldMk cId="4084937273" sldId="294"/>
            <ac:spMk id="19" creationId="{8DE47E9E-25DC-3ED2-A866-5BF99A18C917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17.446" v="1833" actId="113"/>
        <pc:sldMkLst>
          <pc:docMk/>
          <pc:sldMk cId="1440068137" sldId="295"/>
        </pc:sldMkLst>
        <pc:spChg chg="mod ord">
          <ac:chgData name="Patricia LEBRUN" userId="0c97e8e9-663c-4e22-8e54-3d7500b17992" providerId="ADAL" clId="{BB526179-54C0-4183-B2EC-8B135B3C9FB8}" dt="2025-01-16T13:47:36.015" v="1784" actId="170"/>
          <ac:spMkLst>
            <pc:docMk/>
            <pc:sldMk cId="1440068137" sldId="295"/>
            <ac:spMk id="8" creationId="{2E0B574F-E0F5-C96A-630B-9D0CF286EA86}"/>
          </ac:spMkLst>
        </pc:spChg>
        <pc:spChg chg="mod">
          <ac:chgData name="Patricia LEBRUN" userId="0c97e8e9-663c-4e22-8e54-3d7500b17992" providerId="ADAL" clId="{BB526179-54C0-4183-B2EC-8B135B3C9FB8}" dt="2025-01-16T13:54:17.446" v="1833" actId="113"/>
          <ac:spMkLst>
            <pc:docMk/>
            <pc:sldMk cId="1440068137" sldId="295"/>
            <ac:spMk id="59" creationId="{C8E63174-60FC-CBB7-F3F1-0AA7B4FAFDA4}"/>
          </ac:spMkLst>
        </pc:spChg>
        <pc:spChg chg="mod">
          <ac:chgData name="Patricia LEBRUN" userId="0c97e8e9-663c-4e22-8e54-3d7500b17992" providerId="ADAL" clId="{BB526179-54C0-4183-B2EC-8B135B3C9FB8}" dt="2025-01-16T13:54:11.927" v="1831" actId="113"/>
          <ac:spMkLst>
            <pc:docMk/>
            <pc:sldMk cId="1440068137" sldId="295"/>
            <ac:spMk id="60" creationId="{84D3A203-1954-4CEB-7858-31F4598EB721}"/>
          </ac:spMkLst>
        </pc:spChg>
        <pc:spChg chg="mod">
          <ac:chgData name="Patricia LEBRUN" userId="0c97e8e9-663c-4e22-8e54-3d7500b17992" providerId="ADAL" clId="{BB526179-54C0-4183-B2EC-8B135B3C9FB8}" dt="2025-01-16T13:54:14.722" v="1832" actId="113"/>
          <ac:spMkLst>
            <pc:docMk/>
            <pc:sldMk cId="1440068137" sldId="295"/>
            <ac:spMk id="63" creationId="{E3F23227-20D8-6500-4116-8988C941F2FA}"/>
          </ac:spMkLst>
        </pc:spChg>
        <pc:spChg chg="mod">
          <ac:chgData name="Patricia LEBRUN" userId="0c97e8e9-663c-4e22-8e54-3d7500b17992" providerId="ADAL" clId="{BB526179-54C0-4183-B2EC-8B135B3C9FB8}" dt="2025-01-16T13:47:18.488" v="1782" actId="1076"/>
          <ac:spMkLst>
            <pc:docMk/>
            <pc:sldMk cId="1440068137" sldId="295"/>
            <ac:spMk id="66" creationId="{600F5C27-3B81-3049-683A-881F99F43B5C}"/>
          </ac:spMkLst>
        </pc:spChg>
        <pc:grpChg chg="ord">
          <ac:chgData name="Patricia LEBRUN" userId="0c97e8e9-663c-4e22-8e54-3d7500b17992" providerId="ADAL" clId="{BB526179-54C0-4183-B2EC-8B135B3C9FB8}" dt="2025-01-16T13:47:42.432" v="1785" actId="167"/>
          <ac:grpSpMkLst>
            <pc:docMk/>
            <pc:sldMk cId="1440068137" sldId="295"/>
            <ac:grpSpMk id="50" creationId="{493BA29E-5507-2211-AB35-DA74206D507A}"/>
          </ac:grpSpMkLst>
        </pc:grpChg>
        <pc:picChg chg="mod">
          <ac:chgData name="Patricia LEBRUN" userId="0c97e8e9-663c-4e22-8e54-3d7500b17992" providerId="ADAL" clId="{BB526179-54C0-4183-B2EC-8B135B3C9FB8}" dt="2025-01-16T13:46:46.310" v="1730" actId="1076"/>
          <ac:picMkLst>
            <pc:docMk/>
            <pc:sldMk cId="1440068137" sldId="295"/>
            <ac:picMk id="23" creationId="{3E5B1119-0324-058F-6B83-FA74E698BFC8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24" creationId="{2C754F98-8C21-58D3-8CE9-B314B0664830}"/>
          </ac:picMkLst>
        </pc:picChg>
        <pc:picChg chg="mod">
          <ac:chgData name="Patricia LEBRUN" userId="0c97e8e9-663c-4e22-8e54-3d7500b17992" providerId="ADAL" clId="{BB526179-54C0-4183-B2EC-8B135B3C9FB8}" dt="2025-01-16T13:46:59.711" v="1734" actId="1076"/>
          <ac:picMkLst>
            <pc:docMk/>
            <pc:sldMk cId="1440068137" sldId="295"/>
            <ac:picMk id="25" creationId="{DB86CA67-2CC0-CF9F-9862-6E150DE3C8CB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30" creationId="{1FFEB00D-A5D0-07F7-E273-DCE89BBBB678}"/>
          </ac:picMkLst>
        </pc:picChg>
        <pc:picChg chg="mod">
          <ac:chgData name="Patricia LEBRUN" userId="0c97e8e9-663c-4e22-8e54-3d7500b17992" providerId="ADAL" clId="{BB526179-54C0-4183-B2EC-8B135B3C9FB8}" dt="2025-01-16T13:46:56.824" v="1733" actId="1076"/>
          <ac:picMkLst>
            <pc:docMk/>
            <pc:sldMk cId="1440068137" sldId="295"/>
            <ac:picMk id="40" creationId="{76D0045D-2543-1AE0-099D-01DBFB2F86BF}"/>
          </ac:picMkLst>
        </pc:picChg>
        <pc:picChg chg="mod">
          <ac:chgData name="Patricia LEBRUN" userId="0c97e8e9-663c-4e22-8e54-3d7500b17992" providerId="ADAL" clId="{BB526179-54C0-4183-B2EC-8B135B3C9FB8}" dt="2025-01-16T13:46:53.984" v="1732" actId="1076"/>
          <ac:picMkLst>
            <pc:docMk/>
            <pc:sldMk cId="1440068137" sldId="295"/>
            <ac:picMk id="42" creationId="{6B162C5A-218E-B8C7-F17B-E08CC1A7AAB1}"/>
          </ac:picMkLst>
        </pc:picChg>
        <pc:picChg chg="mod">
          <ac:chgData name="Patricia LEBRUN" userId="0c97e8e9-663c-4e22-8e54-3d7500b17992" providerId="ADAL" clId="{BB526179-54C0-4183-B2EC-8B135B3C9FB8}" dt="2025-01-16T13:46:43.574" v="1729" actId="1076"/>
          <ac:picMkLst>
            <pc:docMk/>
            <pc:sldMk cId="1440068137" sldId="295"/>
            <ac:picMk id="45" creationId="{4C9CB2F9-8D52-9660-5203-1B0B5B20E104}"/>
          </ac:picMkLst>
        </pc:picChg>
        <pc:picChg chg="mod">
          <ac:chgData name="Patricia LEBRUN" userId="0c97e8e9-663c-4e22-8e54-3d7500b17992" providerId="ADAL" clId="{BB526179-54C0-4183-B2EC-8B135B3C9FB8}" dt="2025-01-16T13:46:48.791" v="1731" actId="1076"/>
          <ac:picMkLst>
            <pc:docMk/>
            <pc:sldMk cId="1440068137" sldId="295"/>
            <ac:picMk id="46" creationId="{CFC9DA26-1D2C-B8D3-7D4D-26313B04852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6" creationId="{772DE0B6-555B-71AE-E0E1-79835D0059D8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7" creationId="{21D9D165-DE2E-43E6-7519-7546547E6B4E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8" creationId="{3800CE58-C618-831F-0368-5828C9BFAFF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1" creationId="{BA6EBBAC-C960-6600-4ECE-942265617B8F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4" creationId="{B30A3CF4-CDC5-0551-0EF8-EA2BEF015756}"/>
          </ac:picMkLst>
        </pc:picChg>
        <pc:picChg chg="mod">
          <ac:chgData name="Patricia LEBRUN" userId="0c97e8e9-663c-4e22-8e54-3d7500b17992" providerId="ADAL" clId="{BB526179-54C0-4183-B2EC-8B135B3C9FB8}" dt="2025-01-16T13:47:18.488" v="1782" actId="1076"/>
          <ac:picMkLst>
            <pc:docMk/>
            <pc:sldMk cId="1440068137" sldId="295"/>
            <ac:picMk id="65" creationId="{E5ED91B1-4842-5080-BF26-86D5E652570F}"/>
          </ac:picMkLst>
        </pc:picChg>
      </pc:sldChg>
      <pc:sldChg chg="addSp delSp modSp add mod">
        <pc:chgData name="Patricia LEBRUN" userId="0c97e8e9-663c-4e22-8e54-3d7500b17992" providerId="ADAL" clId="{BB526179-54C0-4183-B2EC-8B135B3C9FB8}" dt="2025-01-16T15:34:14.394" v="1873" actId="478"/>
        <pc:sldMkLst>
          <pc:docMk/>
          <pc:sldMk cId="3685350895" sldId="296"/>
        </pc:sldMkLst>
        <pc:spChg chg="mod">
          <ac:chgData name="Patricia LEBRUN" userId="0c97e8e9-663c-4e22-8e54-3d7500b17992" providerId="ADAL" clId="{BB526179-54C0-4183-B2EC-8B135B3C9FB8}" dt="2025-01-16T09:20:54.281" v="1058" actId="20577"/>
          <ac:spMkLst>
            <pc:docMk/>
            <pc:sldMk cId="3685350895" sldId="296"/>
            <ac:spMk id="4" creationId="{F1D3BF44-5DBC-1E82-72EE-693570276455}"/>
          </ac:spMkLst>
        </pc:spChg>
        <pc:spChg chg="del">
          <ac:chgData name="Patricia LEBRUN" userId="0c97e8e9-663c-4e22-8e54-3d7500b17992" providerId="ADAL" clId="{BB526179-54C0-4183-B2EC-8B135B3C9FB8}" dt="2025-01-16T09:29:33.614" v="1141" actId="478"/>
          <ac:spMkLst>
            <pc:docMk/>
            <pc:sldMk cId="3685350895" sldId="296"/>
            <ac:spMk id="8" creationId="{69A22EE3-4E81-2EE5-B121-ACDBB3D1B9E7}"/>
          </ac:spMkLst>
        </pc:spChg>
        <pc:spChg chg="mod">
          <ac:chgData name="Patricia LEBRUN" userId="0c97e8e9-663c-4e22-8e54-3d7500b17992" providerId="ADAL" clId="{BB526179-54C0-4183-B2EC-8B135B3C9FB8}" dt="2025-01-16T13:55:20.328" v="1849" actId="113"/>
          <ac:spMkLst>
            <pc:docMk/>
            <pc:sldMk cId="3685350895" sldId="296"/>
            <ac:spMk id="12" creationId="{5CEE8F1B-5BA5-E303-2BF1-6C0F7D0C571A}"/>
          </ac:spMkLst>
        </pc:spChg>
        <pc:spChg chg="mod">
          <ac:chgData name="Patricia LEBRUN" userId="0c97e8e9-663c-4e22-8e54-3d7500b17992" providerId="ADAL" clId="{BB526179-54C0-4183-B2EC-8B135B3C9FB8}" dt="2025-01-16T13:55:16.906" v="1848" actId="113"/>
          <ac:spMkLst>
            <pc:docMk/>
            <pc:sldMk cId="3685350895" sldId="296"/>
            <ac:spMk id="13" creationId="{E446F41A-A85B-1EF5-572E-AFA7A99CA6DB}"/>
          </ac:spMkLst>
        </pc:spChg>
        <pc:spChg chg="mod">
          <ac:chgData name="Patricia LEBRUN" userId="0c97e8e9-663c-4e22-8e54-3d7500b17992" providerId="ADAL" clId="{BB526179-54C0-4183-B2EC-8B135B3C9FB8}" dt="2025-01-16T13:55:13.698" v="1847" actId="113"/>
          <ac:spMkLst>
            <pc:docMk/>
            <pc:sldMk cId="3685350895" sldId="296"/>
            <ac:spMk id="16" creationId="{CCAF6EB4-5846-DFD2-EF6E-93BDF0775A9C}"/>
          </ac:spMkLst>
        </pc:spChg>
        <pc:spChg chg="mod">
          <ac:chgData name="Patricia LEBRUN" userId="0c97e8e9-663c-4e22-8e54-3d7500b17992" providerId="ADAL" clId="{BB526179-54C0-4183-B2EC-8B135B3C9FB8}" dt="2025-01-16T09:21:09.167" v="1059"/>
          <ac:spMkLst>
            <pc:docMk/>
            <pc:sldMk cId="3685350895" sldId="296"/>
            <ac:spMk id="19" creationId="{7025546E-464F-02A4-0058-C160E3120596}"/>
          </ac:spMkLst>
        </pc:spChg>
        <pc:spChg chg="mod">
          <ac:chgData name="Patricia LEBRUN" userId="0c97e8e9-663c-4e22-8e54-3d7500b17992" providerId="ADAL" clId="{BB526179-54C0-4183-B2EC-8B135B3C9FB8}" dt="2025-01-16T15:33:07.290" v="1866" actId="207"/>
          <ac:spMkLst>
            <pc:docMk/>
            <pc:sldMk cId="3685350895" sldId="296"/>
            <ac:spMk id="21" creationId="{42993F3F-1C98-ECEB-4C49-EC278626A0BB}"/>
          </ac:spMkLst>
        </pc:spChg>
        <pc:spChg chg="add del mod">
          <ac:chgData name="Patricia LEBRUN" userId="0c97e8e9-663c-4e22-8e54-3d7500b17992" providerId="ADAL" clId="{BB526179-54C0-4183-B2EC-8B135B3C9FB8}" dt="2025-01-16T12:47:01.895" v="1150" actId="478"/>
          <ac:spMkLst>
            <pc:docMk/>
            <pc:sldMk cId="3685350895" sldId="296"/>
            <ac:spMk id="25" creationId="{71560058-2A9A-99E0-44AE-6B6BD87A3A9B}"/>
          </ac:spMkLst>
        </pc:spChg>
        <pc:spChg chg="add">
          <ac:chgData name="Patricia LEBRUN" userId="0c97e8e9-663c-4e22-8e54-3d7500b17992" providerId="ADAL" clId="{BB526179-54C0-4183-B2EC-8B135B3C9FB8}" dt="2025-01-16T12:47:03.159" v="1151"/>
          <ac:spMkLst>
            <pc:docMk/>
            <pc:sldMk cId="3685350895" sldId="296"/>
            <ac:spMk id="26" creationId="{80D1E57C-B6E3-4233-C79D-E49B3A254DCF}"/>
          </ac:spMkLst>
        </pc:spChg>
        <pc:spChg chg="add mod">
          <ac:chgData name="Patricia LEBRUN" userId="0c97e8e9-663c-4e22-8e54-3d7500b17992" providerId="ADAL" clId="{BB526179-54C0-4183-B2EC-8B135B3C9FB8}" dt="2025-01-16T12:49:20.469" v="1152"/>
          <ac:spMkLst>
            <pc:docMk/>
            <pc:sldMk cId="3685350895" sldId="296"/>
            <ac:spMk id="28" creationId="{3A6CBA2F-4228-C896-7ED8-16BBE501AEE1}"/>
          </ac:spMkLst>
        </pc:spChg>
        <pc:spChg chg="add mod">
          <ac:chgData name="Patricia LEBRUN" userId="0c97e8e9-663c-4e22-8e54-3d7500b17992" providerId="ADAL" clId="{BB526179-54C0-4183-B2EC-8B135B3C9FB8}" dt="2025-01-16T12:57:58.654" v="1251"/>
          <ac:spMkLst>
            <pc:docMk/>
            <pc:sldMk cId="3685350895" sldId="296"/>
            <ac:spMk id="30" creationId="{5A69B2F7-6099-DB04-8949-7221F4F5F717}"/>
          </ac:spMkLst>
        </pc:spChg>
        <pc:grpChg chg="ord">
          <ac:chgData name="Patricia LEBRUN" userId="0c97e8e9-663c-4e22-8e54-3d7500b17992" providerId="ADAL" clId="{BB526179-54C0-4183-B2EC-8B135B3C9FB8}" dt="2025-01-16T12:59:06.478" v="1261" actId="167"/>
          <ac:grpSpMkLst>
            <pc:docMk/>
            <pc:sldMk cId="3685350895" sldId="296"/>
            <ac:grpSpMk id="2" creationId="{B5D65499-2576-A74F-06B4-7D84C6E9AF68}"/>
          </ac:grpSpMkLst>
        </pc:grpChg>
        <pc:grpChg chg="add del mod ord">
          <ac:chgData name="Patricia LEBRUN" userId="0c97e8e9-663c-4e22-8e54-3d7500b17992" providerId="ADAL" clId="{BB526179-54C0-4183-B2EC-8B135B3C9FB8}" dt="2025-01-16T12:57:57.549" v="1250" actId="478"/>
          <ac:grpSpMkLst>
            <pc:docMk/>
            <pc:sldMk cId="3685350895" sldId="296"/>
            <ac:grpSpMk id="27" creationId="{4FC97582-69DE-F56E-BF32-0342BBD373DD}"/>
          </ac:grpSpMkLst>
        </pc:grpChg>
        <pc:grpChg chg="add mod ord">
          <ac:chgData name="Patricia LEBRUN" userId="0c97e8e9-663c-4e22-8e54-3d7500b17992" providerId="ADAL" clId="{BB526179-54C0-4183-B2EC-8B135B3C9FB8}" dt="2025-01-16T12:59:42.192" v="1264" actId="1076"/>
          <ac:grpSpMkLst>
            <pc:docMk/>
            <pc:sldMk cId="3685350895" sldId="296"/>
            <ac:grpSpMk id="29" creationId="{3D954B6D-0566-8894-3DC1-E63C40298193}"/>
          </ac:grpSpMkLst>
        </pc:grpChg>
        <pc:picChg chg="add del">
          <ac:chgData name="Patricia LEBRUN" userId="0c97e8e9-663c-4e22-8e54-3d7500b17992" providerId="ADAL" clId="{BB526179-54C0-4183-B2EC-8B135B3C9FB8}" dt="2025-01-16T09:29:10.857" v="1140" actId="478"/>
          <ac:picMkLst>
            <pc:docMk/>
            <pc:sldMk cId="3685350895" sldId="296"/>
            <ac:picMk id="23" creationId="{12B48C4B-0703-A8DD-C3D2-905FE6D27A54}"/>
          </ac:picMkLst>
        </pc:picChg>
        <pc:picChg chg="add del mod">
          <ac:chgData name="Patricia LEBRUN" userId="0c97e8e9-663c-4e22-8e54-3d7500b17992" providerId="ADAL" clId="{BB526179-54C0-4183-B2EC-8B135B3C9FB8}" dt="2025-01-16T12:47:00.037" v="1149" actId="478"/>
          <ac:picMkLst>
            <pc:docMk/>
            <pc:sldMk cId="3685350895" sldId="296"/>
            <ac:picMk id="24" creationId="{6A94C2C2-25CB-737F-2FC7-5541282C5F33}"/>
          </ac:picMkLst>
        </pc:picChg>
        <pc:picChg chg="add mod">
          <ac:chgData name="Patricia LEBRUN" userId="0c97e8e9-663c-4e22-8e54-3d7500b17992" providerId="ADAL" clId="{BB526179-54C0-4183-B2EC-8B135B3C9FB8}" dt="2025-01-16T15:34:01.610" v="1871" actId="1076"/>
          <ac:picMkLst>
            <pc:docMk/>
            <pc:sldMk cId="3685350895" sldId="296"/>
            <ac:picMk id="1026" creationId="{EBD673F4-D4AC-9C9D-0160-0895564D340C}"/>
          </ac:picMkLst>
        </pc:picChg>
        <pc:picChg chg="add del">
          <ac:chgData name="Patricia LEBRUN" userId="0c97e8e9-663c-4e22-8e54-3d7500b17992" providerId="ADAL" clId="{BB526179-54C0-4183-B2EC-8B135B3C9FB8}" dt="2025-01-16T15:34:14.394" v="1873" actId="478"/>
          <ac:picMkLst>
            <pc:docMk/>
            <pc:sldMk cId="3685350895" sldId="296"/>
            <ac:picMk id="1028" creationId="{28A73288-E453-FA9C-7E33-926C8CBFBD3A}"/>
          </ac:picMkLst>
        </pc:picChg>
        <pc:picChg chg="add">
          <ac:chgData name="Patricia LEBRUN" userId="0c97e8e9-663c-4e22-8e54-3d7500b17992" providerId="ADAL" clId="{BB526179-54C0-4183-B2EC-8B135B3C9FB8}" dt="2025-01-16T09:28:55.366" v="1138"/>
          <ac:picMkLst>
            <pc:docMk/>
            <pc:sldMk cId="3685350895" sldId="296"/>
            <ac:picMk id="3074" creationId="{0C299B55-65CD-EFEC-DACE-EA832E03D081}"/>
          </ac:picMkLst>
        </pc:picChg>
      </pc:sldChg>
      <pc:sldChg chg="new del">
        <pc:chgData name="Patricia LEBRUN" userId="0c97e8e9-663c-4e22-8e54-3d7500b17992" providerId="ADAL" clId="{BB526179-54C0-4183-B2EC-8B135B3C9FB8}" dt="2025-01-16T13:02:57.904" v="1266" actId="680"/>
        <pc:sldMkLst>
          <pc:docMk/>
          <pc:sldMk cId="931672028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24/01/2025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Theorie</a:t>
            </a:r>
            <a:r>
              <a:rPr lang="fr-FR" dirty="0"/>
              <a:t> du </a:t>
            </a:r>
            <a:r>
              <a:rPr lang="fr-FR" dirty="0" err="1"/>
              <a:t>devops</a:t>
            </a:r>
            <a:r>
              <a:rPr lang="fr-FR" dirty="0"/>
              <a:t> en 7 points (</a:t>
            </a:r>
            <a:r>
              <a:rPr lang="fr-FR" dirty="0" err="1"/>
              <a:t>cf</a:t>
            </a:r>
            <a:r>
              <a:rPr lang="fr-FR" dirty="0"/>
              <a:t> mail)</a:t>
            </a:r>
            <a:br>
              <a:rPr lang="fr-FR" dirty="0"/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 de git , qui apporte une souplesse inédite par rapport au temps où on enregistrait des fichiers en versions et ou on fusionnait à la main.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peu comme deux pays avec des langues et des lois différentes.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Mettant en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pla</a:t>
            </a: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Hébergé  dans une VM </a:t>
            </a:r>
            <a:r>
              <a:rPr lang="fr-FR" dirty="0" err="1"/>
              <a:t>digitalOcean</a:t>
            </a:r>
            <a:r>
              <a:rPr lang="fr-FR" dirty="0"/>
              <a:t> , le terrain d’installation va comporter un serveur Node </a:t>
            </a:r>
            <a:r>
              <a:rPr lang="fr-FR" dirty="0" err="1"/>
              <a:t>Js</a:t>
            </a:r>
            <a:r>
              <a:rPr lang="fr-FR" dirty="0"/>
              <a:t> , un processus d’exécution d’une </a:t>
            </a:r>
            <a:r>
              <a:rPr lang="fr-FR" dirty="0" err="1"/>
              <a:t>github</a:t>
            </a:r>
            <a:r>
              <a:rPr lang="fr-FR" dirty="0"/>
              <a:t> action ainsi que tout l’attirail d’un serveur web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Grace à un script simple , l’application Ansible  va être capable , en quelques secondes , de transformer la VM vide de digital </a:t>
            </a:r>
            <a:r>
              <a:rPr lang="fr-FR" dirty="0" err="1"/>
              <a:t>Ocean</a:t>
            </a:r>
            <a:r>
              <a:rPr lang="fr-FR" dirty="0"/>
              <a:t> , en machine cible</a:t>
            </a:r>
            <a:br>
              <a:rPr lang="fr-FR" dirty="0"/>
            </a:b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PR + workflow Jira</a:t>
            </a:r>
          </a:p>
          <a:p>
            <a:endParaRPr lang="fr-FR" dirty="0"/>
          </a:p>
          <a:p>
            <a:r>
              <a:rPr lang="fr-FR" dirty="0"/>
              <a:t>Un commit + push + PR</a:t>
            </a:r>
          </a:p>
          <a:p>
            <a:r>
              <a:rPr lang="fr-FR" dirty="0"/>
              <a:t>Voir les interactions avec Jira</a:t>
            </a:r>
          </a:p>
          <a:p>
            <a:r>
              <a:rPr lang="fr-FR" dirty="0"/>
              <a:t>Comparaison avec ce qui a été présenté au EXPERT DAY 2024 « REX CDF Logicielle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hyperlink" Target="https://martinfowler.com/bliki/DevOpsCulture.html" TargetMode="External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33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18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12" Type="http://schemas.openxmlformats.org/officeDocument/2006/relationships/image" Target="../media/image17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11" Type="http://schemas.openxmlformats.org/officeDocument/2006/relationships/image" Target="../media/image16.png"/><Relationship Id="rId5" Type="http://schemas.openxmlformats.org/officeDocument/2006/relationships/image" Target="../media/image22.png"/><Relationship Id="rId15" Type="http://schemas.openxmlformats.org/officeDocument/2006/relationships/image" Target="../media/image26.png"/><Relationship Id="rId10" Type="http://schemas.openxmlformats.org/officeDocument/2006/relationships/image" Target="../media/image39.png"/><Relationship Id="rId19" Type="http://schemas.openxmlformats.org/officeDocument/2006/relationships/image" Target="../media/image41.png"/><Relationship Id="rId4" Type="http://schemas.openxmlformats.org/officeDocument/2006/relationships/image" Target="../media/image21.svg"/><Relationship Id="rId9" Type="http://schemas.openxmlformats.org/officeDocument/2006/relationships/image" Target="../media/image38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7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42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11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180897"/>
            <a:ext cx="4629293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000" b="1" dirty="0">
                <a:latin typeface="+mj-lt"/>
              </a:rPr>
              <a:t>Meetup : DEVOPS pour 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16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  <a:p>
            <a:r>
              <a:rPr lang="fr-FR" dirty="0"/>
              <a:t>La machine cible</a:t>
            </a:r>
          </a:p>
          <a:p>
            <a:r>
              <a:rPr lang="fr-FR" dirty="0"/>
              <a:t>L’IAC pour configurer la machine cible</a:t>
            </a:r>
          </a:p>
          <a:p>
            <a:r>
              <a:rPr lang="fr-FR" dirty="0"/>
              <a:t>CI/CD: Les </a:t>
            </a:r>
            <a:r>
              <a:rPr lang="fr-FR" dirty="0" err="1"/>
              <a:t>github</a:t>
            </a:r>
            <a:r>
              <a:rPr lang="fr-FR" dirty="0"/>
              <a:t> action à la manœuvre</a:t>
            </a:r>
          </a:p>
          <a:p>
            <a:r>
              <a:rPr lang="fr-FR" dirty="0"/>
              <a:t>Un JIRA qui suit le code ? Encore une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CA06F3-ACDA-E3BC-8438-88AF09BA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9916" y="2373745"/>
            <a:ext cx="5152083" cy="30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48EC8D0-88A3-D776-EC4B-D0C32709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A1FB52C1-F2DB-FEF1-BBFE-4BE2D9D75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4995" y="3716429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0451CEF7-6DD7-CA54-5356-53B01B3E6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15831" y="2624064"/>
            <a:ext cx="1675311" cy="167531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2763F04-C4BA-9A52-1AFC-77ADB76D7140}"/>
              </a:ext>
            </a:extLst>
          </p:cNvPr>
          <p:cNvSpPr txBox="1"/>
          <p:nvPr/>
        </p:nvSpPr>
        <p:spPr>
          <a:xfrm>
            <a:off x="10534748" y="3079294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F6279AA-7B02-380E-F9A6-C355D77AF992}"/>
              </a:ext>
            </a:extLst>
          </p:cNvPr>
          <p:cNvSpPr txBox="1"/>
          <p:nvPr/>
        </p:nvSpPr>
        <p:spPr>
          <a:xfrm>
            <a:off x="8277041" y="20324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F41916A-EBC4-F3AE-2772-9EA76932C879}"/>
              </a:ext>
            </a:extLst>
          </p:cNvPr>
          <p:cNvSpPr txBox="1"/>
          <p:nvPr/>
        </p:nvSpPr>
        <p:spPr>
          <a:xfrm>
            <a:off x="8272865" y="4177621"/>
            <a:ext cx="964111" cy="7517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2023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835056-684F-ED7F-08C6-15FE63118F71}"/>
              </a:ext>
            </a:extLst>
          </p:cNvPr>
          <p:cNvSpPr txBox="1"/>
          <p:nvPr/>
        </p:nvSpPr>
        <p:spPr>
          <a:xfrm>
            <a:off x="10034305" y="5035358"/>
            <a:ext cx="1675311" cy="105672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 années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d'expérience</a:t>
            </a:r>
            <a:endParaRPr lang="fr-FR" dirty="0">
              <a:solidFill>
                <a:srgbClr val="1F2C38"/>
              </a:solidFill>
              <a:ea typeface="Roboto Light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36" name="Graphique 9" descr="Engrenages avec un remplissage uni">
            <a:extLst>
              <a:ext uri="{FF2B5EF4-FFF2-40B4-BE49-F238E27FC236}">
                <a16:creationId xmlns:a16="http://schemas.microsoft.com/office/drawing/2014/main" id="{66E6FB0F-7A6C-39C7-2722-CDE3D2EE8F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780000">
            <a:off x="10553147" y="4601737"/>
            <a:ext cx="627270" cy="64935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ADCF6C34-BF97-6272-512D-9DF05A71E701}"/>
              </a:ext>
            </a:extLst>
          </p:cNvPr>
          <p:cNvSpPr txBox="1"/>
          <p:nvPr/>
        </p:nvSpPr>
        <p:spPr>
          <a:xfrm>
            <a:off x="8540127" y="1899998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0BFFC7-BD54-6206-A81D-D33F1D6597CD}"/>
              </a:ext>
            </a:extLst>
          </p:cNvPr>
          <p:cNvSpPr txBox="1"/>
          <p:nvPr/>
        </p:nvSpPr>
        <p:spPr>
          <a:xfrm>
            <a:off x="10367675" y="302803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592975" y="12954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magnifiques sociétés que sont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(notez l’ordre)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dernières technologies , elles honorent leurs collaborateurs et accroissent leur productivité.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C</a:t>
            </a: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atamania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( chiffre , collab autant dire que ça fait un paquets d’heures de réflexion)</a:t>
            </a: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  <a:p>
            <a:pPr>
              <a:lnSpc>
                <a:spcPts val="2300"/>
              </a:lnSpc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 Black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7620CB6-06A2-BD62-1E7A-587DEB983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63595" y="816789"/>
            <a:ext cx="1318854" cy="1318854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433357" y="1402638"/>
            <a:ext cx="7770537" cy="455615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Le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est l’art de faire un outil  ,  qui ne produit pas de code , mais permet produire plus rapidement et de meilleure qualité.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Dans le domaine de la gestion du code la palme incontestée revient certainement à GIT 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Mais d’autres domaines sont apparu , ’est plus large avec des outils qui permettent , avec du code , de façonner des serveurs et les répliquer à loisirs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Un ROI proportionnel à la fréquence du processus automatisé et à  durée du projet: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c’est l’automatisation , le processus si il est bien fait tourne tout seul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aprés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En rapprochant leurs compétences , il encourage la collaboration entre les Dev et les Ops (admin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sys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) 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dockerFile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d’utiliser une machine dont il choisit à loisir la configuration.</a:t>
            </a: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>
                <a:hlinkClick r:id="rId15"/>
              </a:rPr>
              <a:t>https://martinfowler.com/bliki/DevOpsCulture.html</a:t>
            </a: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  <p:pic>
        <p:nvPicPr>
          <p:cNvPr id="15" name="Image 1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968" y="960304"/>
            <a:ext cx="1053829" cy="10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machine cible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54" y="2945606"/>
            <a:ext cx="1993868" cy="15763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D03C5F-6633-E067-E95B-67A62C98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18" y="3362323"/>
            <a:ext cx="855754" cy="62212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1082259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BA64A50-50EC-EB17-2E1F-01D29E6E1CDA}"/>
              </a:ext>
            </a:extLst>
          </p:cNvPr>
          <p:cNvSpPr/>
          <p:nvPr/>
        </p:nvSpPr>
        <p:spPr>
          <a:xfrm rot="5400000">
            <a:off x="2666071" y="2434458"/>
            <a:ext cx="78894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1511DF-9024-F23B-A7B2-6901F3DB05D2}"/>
              </a:ext>
            </a:extLst>
          </p:cNvPr>
          <p:cNvSpPr txBox="1"/>
          <p:nvPr/>
        </p:nvSpPr>
        <p:spPr>
          <a:xfrm>
            <a:off x="3336256" y="2262768"/>
            <a:ext cx="211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0.Il </a:t>
            </a:r>
            <a:r>
              <a:rPr lang="fr-FR" dirty="0" err="1"/>
              <a:t>récupére</a:t>
            </a:r>
            <a:r>
              <a:rPr lang="fr-FR" dirty="0"/>
              <a:t> la Clef de l’action </a:t>
            </a:r>
            <a:r>
              <a:rPr lang="fr-FR" dirty="0" err="1"/>
              <a:t>runner</a:t>
            </a:r>
            <a:r>
              <a:rPr lang="fr-FR" dirty="0"/>
              <a:t> 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458780" y="183171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1.Installation de l’action </a:t>
            </a:r>
            <a:r>
              <a:rPr lang="fr-FR" dirty="0" err="1"/>
              <a:t>runner</a:t>
            </a:r>
            <a:r>
              <a:rPr lang="fr-FR" dirty="0"/>
              <a:t>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255163" y="540402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2.Il </a:t>
            </a:r>
            <a:r>
              <a:rPr lang="fr-FR" dirty="0" err="1"/>
              <a:t>cree</a:t>
            </a:r>
            <a:r>
              <a:rPr lang="fr-FR" dirty="0"/>
              <a:t> les </a:t>
            </a:r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91755" y="366128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6.Installation du Firewall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B6BCAE3-6CB8-4EAD-DDC2-A8391AD0A518}"/>
              </a:ext>
            </a:extLst>
          </p:cNvPr>
          <p:cNvSpPr txBox="1"/>
          <p:nvPr/>
        </p:nvSpPr>
        <p:spPr>
          <a:xfrm>
            <a:off x="241002" y="3989942"/>
            <a:ext cx="123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Scripts </a:t>
            </a:r>
            <a:r>
              <a:rPr lang="fr-FR" dirty="0" err="1"/>
              <a:t>yml</a:t>
            </a:r>
            <a:r>
              <a:rPr lang="fr-FR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203147" y="113080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5.Installation d’un 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141949" y="483978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3.Installation de Node et </a:t>
            </a:r>
            <a:r>
              <a:rPr lang="fr-FR" dirty="0" err="1"/>
              <a:t>Npm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361412" y="5359045"/>
            <a:ext cx="2024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les lib dans le cache ou les installes 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859542" y="2899401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</a:t>
            </a:r>
            <a:br>
              <a:rPr lang="fr-FR" dirty="0"/>
            </a:br>
            <a:r>
              <a:rPr lang="fr-FR" dirty="0"/>
              <a:t>Compile 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620850" y="2219644"/>
            <a:ext cx="142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500979" y="1065583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</a:t>
            </a:r>
            <a:br>
              <a:rPr lang="fr-FR" dirty="0"/>
            </a:br>
            <a:r>
              <a:rPr lang="fr-FR" dirty="0"/>
              <a:t>(re)</a:t>
            </a:r>
            <a:r>
              <a:rPr lang="fr-FR" dirty="0" err="1"/>
              <a:t>demmare</a:t>
            </a:r>
            <a:r>
              <a:rPr lang="fr-FR" dirty="0"/>
              <a:t> le serveur</a:t>
            </a:r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: encore une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1757" y="1062644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21" y="1375325"/>
            <a:ext cx="1199902" cy="119990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30" y="1310618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80F4688-B356-27A9-1521-7DF80B9591CC}"/>
              </a:ext>
            </a:extLst>
          </p:cNvPr>
          <p:cNvSpPr/>
          <p:nvPr/>
        </p:nvSpPr>
        <p:spPr>
          <a:xfrm>
            <a:off x="2638425" y="1804788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829711" y="17466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2485103" y="2510520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Creation</a:t>
            </a:r>
            <a:r>
              <a:rPr lang="fr-FR" dirty="0"/>
              <a:t>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4237261" y="2660733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Verification</a:t>
            </a:r>
            <a:r>
              <a:rPr lang="fr-FR" dirty="0"/>
              <a:t> de son titre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6160275" y="2658069"/>
            <a:ext cx="3296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</a:t>
            </a:r>
            <a:r>
              <a:rPr lang="fr-FR" dirty="0" err="1"/>
              <a:t>status</a:t>
            </a:r>
            <a:r>
              <a:rPr lang="fr-FR" dirty="0"/>
              <a:t> du ticket </a:t>
            </a:r>
            <a:br>
              <a:rPr lang="fr-FR" dirty="0"/>
            </a:br>
            <a:r>
              <a:rPr lang="fr-FR" dirty="0"/>
              <a:t>Mais aussi lecture des </a:t>
            </a:r>
            <a:r>
              <a:rPr lang="fr-FR" dirty="0" err="1"/>
              <a:t>etiquettes</a:t>
            </a:r>
            <a:r>
              <a:rPr lang="fr-FR" dirty="0"/>
              <a:t> du ticket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EF1741-1755-E352-5239-FF89D1C0FC0F}"/>
              </a:ext>
            </a:extLst>
          </p:cNvPr>
          <p:cNvSpPr txBox="1"/>
          <p:nvPr/>
        </p:nvSpPr>
        <p:spPr>
          <a:xfrm>
            <a:off x="2475902" y="4834620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Fermeture d’une PR</a:t>
            </a: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FBDA2530-A575-BD35-B540-323BCCEA0964}"/>
              </a:ext>
            </a:extLst>
          </p:cNvPr>
          <p:cNvSpPr/>
          <p:nvPr/>
        </p:nvSpPr>
        <p:spPr>
          <a:xfrm>
            <a:off x="2647625" y="437779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E2F9AA7-17A0-2201-7A24-42C24C127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97" y="4004143"/>
            <a:ext cx="1199902" cy="119990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0034401-E1D2-92F4-F998-802374A09FCB}"/>
              </a:ext>
            </a:extLst>
          </p:cNvPr>
          <p:cNvSpPr txBox="1"/>
          <p:nvPr/>
        </p:nvSpPr>
        <p:spPr>
          <a:xfrm>
            <a:off x="3507141" y="5407806"/>
            <a:ext cx="2602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</a:t>
            </a:r>
            <a:r>
              <a:rPr lang="fr-FR" dirty="0" err="1"/>
              <a:t>status</a:t>
            </a:r>
            <a:r>
              <a:rPr lang="fr-FR" dirty="0"/>
              <a:t> du ticket</a:t>
            </a:r>
            <a:br>
              <a:rPr lang="fr-FR" dirty="0"/>
            </a:br>
            <a:r>
              <a:rPr lang="fr-FR" dirty="0"/>
              <a:t>Et des tickets chapeaux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989" y="4033561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5797774" y="4414635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6720464" y="5421340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Creation</a:t>
            </a:r>
            <a:r>
              <a:rPr lang="fr-FR"/>
              <a:t> PR </a:t>
            </a:r>
            <a:r>
              <a:rPr lang="fr-FR" dirty="0"/>
              <a:t>de report </a:t>
            </a: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customXml/itemProps3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2871</TotalTime>
  <Words>784</Words>
  <Application>Microsoft Office PowerPoint</Application>
  <PresentationFormat>Grand écran</PresentationFormat>
  <Paragraphs>92</Paragraphs>
  <Slides>9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9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Roboto Light</vt:lpstr>
      <vt:lpstr>Catamania 2025</vt:lpstr>
      <vt:lpstr>Présentation PowerPoint</vt:lpstr>
      <vt:lpstr>SOMMAIRE</vt:lpstr>
      <vt:lpstr>Remerciements</vt:lpstr>
      <vt:lpstr>Principes et apports du devops</vt:lpstr>
      <vt:lpstr>La machine cible</vt:lpstr>
      <vt:lpstr>IaC sur cloud DigitalOcean (Iaas) </vt:lpstr>
      <vt:lpstr>Dev build and Deploy : les githubActions à la manœuvre </vt:lpstr>
      <vt:lpstr>Suivi automatique de JIRA : encore une githubActions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21</cp:revision>
  <dcterms:created xsi:type="dcterms:W3CDTF">2024-11-27T08:46:35Z</dcterms:created>
  <dcterms:modified xsi:type="dcterms:W3CDTF">2025-01-24T22:23:03Z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